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6"/>
  </p:notesMasterIdLst>
  <p:handoutMasterIdLst>
    <p:handoutMasterId r:id="rId37"/>
  </p:handoutMasterIdLst>
  <p:sldIdLst>
    <p:sldId id="256" r:id="rId3"/>
    <p:sldId id="257" r:id="rId4"/>
    <p:sldId id="2367" r:id="rId5"/>
    <p:sldId id="283" r:id="rId6"/>
    <p:sldId id="281" r:id="rId7"/>
    <p:sldId id="262" r:id="rId8"/>
    <p:sldId id="265" r:id="rId9"/>
    <p:sldId id="266" r:id="rId10"/>
    <p:sldId id="267" r:id="rId11"/>
    <p:sldId id="2369" r:id="rId12"/>
    <p:sldId id="269" r:id="rId13"/>
    <p:sldId id="293" r:id="rId14"/>
    <p:sldId id="2371" r:id="rId15"/>
    <p:sldId id="2368" r:id="rId16"/>
    <p:sldId id="270" r:id="rId17"/>
    <p:sldId id="278" r:id="rId18"/>
    <p:sldId id="271" r:id="rId19"/>
    <p:sldId id="272" r:id="rId20"/>
    <p:sldId id="273" r:id="rId21"/>
    <p:sldId id="274" r:id="rId22"/>
    <p:sldId id="2373" r:id="rId23"/>
    <p:sldId id="277" r:id="rId24"/>
    <p:sldId id="275" r:id="rId25"/>
    <p:sldId id="276" r:id="rId26"/>
    <p:sldId id="279" r:id="rId27"/>
    <p:sldId id="263" r:id="rId28"/>
    <p:sldId id="286" r:id="rId29"/>
    <p:sldId id="288" r:id="rId30"/>
    <p:sldId id="289" r:id="rId31"/>
    <p:sldId id="287" r:id="rId32"/>
    <p:sldId id="290" r:id="rId33"/>
    <p:sldId id="268" r:id="rId34"/>
    <p:sldId id="291"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3A0F0B-2332-45DD-8F71-CE254AD3D815}" v="10" dt="2022-09-11T18:17:48.9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5/10/relationships/revisionInfo" Target="revisionInfo.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F13A0F0B-2332-45DD-8F71-CE254AD3D815}"/>
    <pc:docChg chg="undo custSel addSld delSld modSld modMainMaster">
      <pc:chgData name="Peter Ecclesine (pecclesi)" userId="8026f3ca-466d-45df-ae34-64ba14570b27" providerId="ADAL" clId="{F13A0F0B-2332-45DD-8F71-CE254AD3D815}" dt="2022-09-12T03:26:03.865" v="397" actId="207"/>
      <pc:docMkLst>
        <pc:docMk/>
      </pc:docMkLst>
      <pc:sldChg chg="modSp mod">
        <pc:chgData name="Peter Ecclesine (pecclesi)" userId="8026f3ca-466d-45df-ae34-64ba14570b27" providerId="ADAL" clId="{F13A0F0B-2332-45DD-8F71-CE254AD3D815}" dt="2022-08-08T17:55:49.022" v="5" actId="20577"/>
        <pc:sldMkLst>
          <pc:docMk/>
          <pc:sldMk cId="0" sldId="256"/>
        </pc:sldMkLst>
        <pc:spChg chg="mod">
          <ac:chgData name="Peter Ecclesine (pecclesi)" userId="8026f3ca-466d-45df-ae34-64ba14570b27" providerId="ADAL" clId="{F13A0F0B-2332-45DD-8F71-CE254AD3D815}" dt="2022-08-08T17:55:41.644" v="3" actId="20577"/>
          <ac:spMkLst>
            <pc:docMk/>
            <pc:sldMk cId="0" sldId="256"/>
            <ac:spMk id="3073" creationId="{00000000-0000-0000-0000-000000000000}"/>
          </ac:spMkLst>
        </pc:spChg>
        <pc:spChg chg="mod">
          <ac:chgData name="Peter Ecclesine (pecclesi)" userId="8026f3ca-466d-45df-ae34-64ba14570b27" providerId="ADAL" clId="{F13A0F0B-2332-45DD-8F71-CE254AD3D815}" dt="2022-08-08T17:55:49.022" v="5" actId="20577"/>
          <ac:spMkLst>
            <pc:docMk/>
            <pc:sldMk cId="0" sldId="256"/>
            <ac:spMk id="3074" creationId="{00000000-0000-0000-0000-000000000000}"/>
          </ac:spMkLst>
        </pc:spChg>
      </pc:sldChg>
      <pc:sldChg chg="modSp mod">
        <pc:chgData name="Peter Ecclesine (pecclesi)" userId="8026f3ca-466d-45df-ae34-64ba14570b27" providerId="ADAL" clId="{F13A0F0B-2332-45DD-8F71-CE254AD3D815}" dt="2022-08-08T18:08:14.330" v="51" actId="20577"/>
        <pc:sldMkLst>
          <pc:docMk/>
          <pc:sldMk cId="1753890201" sldId="265"/>
        </pc:sldMkLst>
        <pc:spChg chg="mod">
          <ac:chgData name="Peter Ecclesine (pecclesi)" userId="8026f3ca-466d-45df-ae34-64ba14570b27" providerId="ADAL" clId="{F13A0F0B-2332-45DD-8F71-CE254AD3D815}" dt="2022-08-08T18:08:14.330" v="51" actId="20577"/>
          <ac:spMkLst>
            <pc:docMk/>
            <pc:sldMk cId="1753890201" sldId="265"/>
            <ac:spMk id="2" creationId="{00000000-0000-0000-0000-000000000000}"/>
          </ac:spMkLst>
        </pc:spChg>
      </pc:sldChg>
      <pc:sldChg chg="modSp mod">
        <pc:chgData name="Peter Ecclesine (pecclesi)" userId="8026f3ca-466d-45df-ae34-64ba14570b27" providerId="ADAL" clId="{F13A0F0B-2332-45DD-8F71-CE254AD3D815}" dt="2022-09-11T18:13:55.908" v="387" actId="20577"/>
        <pc:sldMkLst>
          <pc:docMk/>
          <pc:sldMk cId="3454883255" sldId="273"/>
        </pc:sldMkLst>
        <pc:spChg chg="mod">
          <ac:chgData name="Peter Ecclesine (pecclesi)" userId="8026f3ca-466d-45df-ae34-64ba14570b27" providerId="ADAL" clId="{F13A0F0B-2332-45DD-8F71-CE254AD3D815}" dt="2022-09-11T17:56:11.012" v="180" actId="20577"/>
          <ac:spMkLst>
            <pc:docMk/>
            <pc:sldMk cId="3454883255" sldId="273"/>
            <ac:spMk id="9218" creationId="{00000000-0000-0000-0000-000000000000}"/>
          </ac:spMkLst>
        </pc:spChg>
        <pc:graphicFrameChg chg="modGraphic">
          <ac:chgData name="Peter Ecclesine (pecclesi)" userId="8026f3ca-466d-45df-ae34-64ba14570b27" providerId="ADAL" clId="{F13A0F0B-2332-45DD-8F71-CE254AD3D815}" dt="2022-09-11T18:13:55.908" v="387" actId="20577"/>
          <ac:graphicFrameMkLst>
            <pc:docMk/>
            <pc:sldMk cId="3454883255" sldId="273"/>
            <ac:graphicFrameMk id="3" creationId="{00000000-0000-0000-0000-000000000000}"/>
          </ac:graphicFrameMkLst>
        </pc:graphicFrameChg>
      </pc:sldChg>
      <pc:sldChg chg="addSp delSp modSp">
        <pc:chgData name="Peter Ecclesine (pecclesi)" userId="8026f3ca-466d-45df-ae34-64ba14570b27" providerId="ADAL" clId="{F13A0F0B-2332-45DD-8F71-CE254AD3D815}" dt="2022-09-11T17:01:07.648" v="139"/>
        <pc:sldMkLst>
          <pc:docMk/>
          <pc:sldMk cId="4177988227" sldId="274"/>
        </pc:sldMkLst>
        <pc:spChg chg="add del mod">
          <ac:chgData name="Peter Ecclesine (pecclesi)" userId="8026f3ca-466d-45df-ae34-64ba14570b27" providerId="ADAL" clId="{F13A0F0B-2332-45DD-8F71-CE254AD3D815}" dt="2022-09-11T17:00:24.095" v="137"/>
          <ac:spMkLst>
            <pc:docMk/>
            <pc:sldMk cId="4177988227" sldId="274"/>
            <ac:spMk id="7" creationId="{3A4429E1-3CA1-5499-4357-0CB21372A1CF}"/>
          </ac:spMkLst>
        </pc:spChg>
        <pc:spChg chg="add del mod">
          <ac:chgData name="Peter Ecclesine (pecclesi)" userId="8026f3ca-466d-45df-ae34-64ba14570b27" providerId="ADAL" clId="{F13A0F0B-2332-45DD-8F71-CE254AD3D815}" dt="2022-09-11T17:01:07.648" v="139"/>
          <ac:spMkLst>
            <pc:docMk/>
            <pc:sldMk cId="4177988227" sldId="274"/>
            <ac:spMk id="9" creationId="{DBE648D1-14D4-6DF6-6DA0-1F1D08C3E4D3}"/>
          </ac:spMkLst>
        </pc:spChg>
        <pc:graphicFrameChg chg="add del mod">
          <ac:chgData name="Peter Ecclesine (pecclesi)" userId="8026f3ca-466d-45df-ae34-64ba14570b27" providerId="ADAL" clId="{F13A0F0B-2332-45DD-8F71-CE254AD3D815}" dt="2022-09-11T17:00:24.095" v="137"/>
          <ac:graphicFrameMkLst>
            <pc:docMk/>
            <pc:sldMk cId="4177988227" sldId="274"/>
            <ac:graphicFrameMk id="3" creationId="{46971436-0E78-3777-28A1-BED47127DD15}"/>
          </ac:graphicFrameMkLst>
        </pc:graphicFrameChg>
        <pc:graphicFrameChg chg="add del mod">
          <ac:chgData name="Peter Ecclesine (pecclesi)" userId="8026f3ca-466d-45df-ae34-64ba14570b27" providerId="ADAL" clId="{F13A0F0B-2332-45DD-8F71-CE254AD3D815}" dt="2022-09-11T17:01:07.648" v="139"/>
          <ac:graphicFrameMkLst>
            <pc:docMk/>
            <pc:sldMk cId="4177988227" sldId="274"/>
            <ac:graphicFrameMk id="8" creationId="{6929AC8E-EED2-A0AF-8ACA-30F889CAA8D8}"/>
          </ac:graphicFrameMkLst>
        </pc:graphicFrameChg>
      </pc:sldChg>
      <pc:sldChg chg="modSp mod">
        <pc:chgData name="Peter Ecclesine (pecclesi)" userId="8026f3ca-466d-45df-ae34-64ba14570b27" providerId="ADAL" clId="{F13A0F0B-2332-45DD-8F71-CE254AD3D815}" dt="2022-08-08T17:58:40.833" v="24" actId="20577"/>
        <pc:sldMkLst>
          <pc:docMk/>
          <pc:sldMk cId="1372385444" sldId="281"/>
        </pc:sldMkLst>
        <pc:spChg chg="mod">
          <ac:chgData name="Peter Ecclesine (pecclesi)" userId="8026f3ca-466d-45df-ae34-64ba14570b27" providerId="ADAL" clId="{F13A0F0B-2332-45DD-8F71-CE254AD3D815}" dt="2022-08-08T17:58:40.833" v="24" actId="20577"/>
          <ac:spMkLst>
            <pc:docMk/>
            <pc:sldMk cId="1372385444" sldId="281"/>
            <ac:spMk id="2" creationId="{00000000-0000-0000-0000-000000000000}"/>
          </ac:spMkLst>
        </pc:spChg>
      </pc:sldChg>
      <pc:sldChg chg="modSp del mod">
        <pc:chgData name="Peter Ecclesine (pecclesi)" userId="8026f3ca-466d-45df-ae34-64ba14570b27" providerId="ADAL" clId="{F13A0F0B-2332-45DD-8F71-CE254AD3D815}" dt="2022-09-11T17:02:39.191" v="147" actId="2696"/>
        <pc:sldMkLst>
          <pc:docMk/>
          <pc:sldMk cId="3884957953" sldId="282"/>
        </pc:sldMkLst>
        <pc:graphicFrameChg chg="modGraphic">
          <ac:chgData name="Peter Ecclesine (pecclesi)" userId="8026f3ca-466d-45df-ae34-64ba14570b27" providerId="ADAL" clId="{F13A0F0B-2332-45DD-8F71-CE254AD3D815}" dt="2022-09-11T16:59:09.366" v="135" actId="207"/>
          <ac:graphicFrameMkLst>
            <pc:docMk/>
            <pc:sldMk cId="3884957953" sldId="282"/>
            <ac:graphicFrameMk id="10" creationId="{00000000-0000-0000-0000-000000000000}"/>
          </ac:graphicFrameMkLst>
        </pc:graphicFrameChg>
      </pc:sldChg>
      <pc:sldChg chg="addSp delSp modSp mod">
        <pc:chgData name="Peter Ecclesine (pecclesi)" userId="8026f3ca-466d-45df-ae34-64ba14570b27" providerId="ADAL" clId="{F13A0F0B-2332-45DD-8F71-CE254AD3D815}" dt="2022-09-11T16:42:32.871" v="75" actId="20577"/>
        <pc:sldMkLst>
          <pc:docMk/>
          <pc:sldMk cId="1968720319" sldId="283"/>
        </pc:sldMkLst>
        <pc:spChg chg="mod">
          <ac:chgData name="Peter Ecclesine (pecclesi)" userId="8026f3ca-466d-45df-ae34-64ba14570b27" providerId="ADAL" clId="{F13A0F0B-2332-45DD-8F71-CE254AD3D815}" dt="2022-08-08T17:57:20.874" v="15" actId="20577"/>
          <ac:spMkLst>
            <pc:docMk/>
            <pc:sldMk cId="1968720319" sldId="283"/>
            <ac:spMk id="2" creationId="{00000000-0000-0000-0000-000000000000}"/>
          </ac:spMkLst>
        </pc:spChg>
        <pc:spChg chg="mod">
          <ac:chgData name="Peter Ecclesine (pecclesi)" userId="8026f3ca-466d-45df-ae34-64ba14570b27" providerId="ADAL" clId="{F13A0F0B-2332-45DD-8F71-CE254AD3D815}" dt="2022-09-11T16:42:32.871" v="75" actId="20577"/>
          <ac:spMkLst>
            <pc:docMk/>
            <pc:sldMk cId="1968720319" sldId="283"/>
            <ac:spMk id="3" creationId="{00000000-0000-0000-0000-000000000000}"/>
          </ac:spMkLst>
        </pc:spChg>
        <pc:spChg chg="add del">
          <ac:chgData name="Peter Ecclesine (pecclesi)" userId="8026f3ca-466d-45df-ae34-64ba14570b27" providerId="ADAL" clId="{F13A0F0B-2332-45DD-8F71-CE254AD3D815}" dt="2022-08-31T15:12:06.253" v="53" actId="22"/>
          <ac:spMkLst>
            <pc:docMk/>
            <pc:sldMk cId="1968720319" sldId="283"/>
            <ac:spMk id="8" creationId="{65F7020D-0C04-C31C-A64B-44C00B1DFE51}"/>
          </ac:spMkLst>
        </pc:spChg>
        <pc:spChg chg="add del">
          <ac:chgData name="Peter Ecclesine (pecclesi)" userId="8026f3ca-466d-45df-ae34-64ba14570b27" providerId="ADAL" clId="{F13A0F0B-2332-45DD-8F71-CE254AD3D815}" dt="2022-08-08T17:59:26.451" v="26" actId="22"/>
          <ac:spMkLst>
            <pc:docMk/>
            <pc:sldMk cId="1968720319" sldId="283"/>
            <ac:spMk id="8" creationId="{852AC07F-CEDF-8E67-3C54-68A5050039C5}"/>
          </ac:spMkLst>
        </pc:spChg>
      </pc:sldChg>
      <pc:sldChg chg="modSp del mod">
        <pc:chgData name="Peter Ecclesine (pecclesi)" userId="8026f3ca-466d-45df-ae34-64ba14570b27" providerId="ADAL" clId="{F13A0F0B-2332-45DD-8F71-CE254AD3D815}" dt="2022-08-08T18:07:56.277" v="41" actId="47"/>
        <pc:sldMkLst>
          <pc:docMk/>
          <pc:sldMk cId="2621394937" sldId="2366"/>
        </pc:sldMkLst>
        <pc:spChg chg="mod">
          <ac:chgData name="Peter Ecclesine (pecclesi)" userId="8026f3ca-466d-45df-ae34-64ba14570b27" providerId="ADAL" clId="{F13A0F0B-2332-45DD-8F71-CE254AD3D815}" dt="2022-08-08T17:57:49.397" v="22" actId="20577"/>
          <ac:spMkLst>
            <pc:docMk/>
            <pc:sldMk cId="2621394937" sldId="2366"/>
            <ac:spMk id="2" creationId="{00000000-0000-0000-0000-000000000000}"/>
          </ac:spMkLst>
        </pc:spChg>
      </pc:sldChg>
      <pc:sldChg chg="modSp add mod">
        <pc:chgData name="Peter Ecclesine (pecclesi)" userId="8026f3ca-466d-45df-ae34-64ba14570b27" providerId="ADAL" clId="{F13A0F0B-2332-45DD-8F71-CE254AD3D815}" dt="2022-08-31T15:15:21.654" v="66" actId="6549"/>
        <pc:sldMkLst>
          <pc:docMk/>
          <pc:sldMk cId="4007096157" sldId="2367"/>
        </pc:sldMkLst>
        <pc:spChg chg="mod">
          <ac:chgData name="Peter Ecclesine (pecclesi)" userId="8026f3ca-466d-45df-ae34-64ba14570b27" providerId="ADAL" clId="{F13A0F0B-2332-45DD-8F71-CE254AD3D815}" dt="2022-08-31T15:15:10.082" v="65" actId="27636"/>
          <ac:spMkLst>
            <pc:docMk/>
            <pc:sldMk cId="4007096157" sldId="2367"/>
            <ac:spMk id="2" creationId="{00000000-0000-0000-0000-000000000000}"/>
          </ac:spMkLst>
        </pc:spChg>
        <pc:spChg chg="mod">
          <ac:chgData name="Peter Ecclesine (pecclesi)" userId="8026f3ca-466d-45df-ae34-64ba14570b27" providerId="ADAL" clId="{F13A0F0B-2332-45DD-8F71-CE254AD3D815}" dt="2022-08-31T15:14:44.811" v="62" actId="27636"/>
          <ac:spMkLst>
            <pc:docMk/>
            <pc:sldMk cId="4007096157" sldId="2367"/>
            <ac:spMk id="3" creationId="{00000000-0000-0000-0000-000000000000}"/>
          </ac:spMkLst>
        </pc:spChg>
        <pc:spChg chg="mod">
          <ac:chgData name="Peter Ecclesine (pecclesi)" userId="8026f3ca-466d-45df-ae34-64ba14570b27" providerId="ADAL" clId="{F13A0F0B-2332-45DD-8F71-CE254AD3D815}" dt="2022-08-31T15:15:21.654" v="66" actId="6549"/>
          <ac:spMkLst>
            <pc:docMk/>
            <pc:sldMk cId="4007096157" sldId="2367"/>
            <ac:spMk id="5" creationId="{00000000-0000-0000-0000-000000000000}"/>
          </ac:spMkLst>
        </pc:spChg>
        <pc:spChg chg="mod">
          <ac:chgData name="Peter Ecclesine (pecclesi)" userId="8026f3ca-466d-45df-ae34-64ba14570b27" providerId="ADAL" clId="{F13A0F0B-2332-45DD-8F71-CE254AD3D815}" dt="2022-08-08T18:07:10.447" v="39" actId="20577"/>
          <ac:spMkLst>
            <pc:docMk/>
            <pc:sldMk cId="4007096157" sldId="2367"/>
            <ac:spMk id="6" creationId="{00000000-0000-0000-0000-000000000000}"/>
          </ac:spMkLst>
        </pc:spChg>
      </pc:sldChg>
      <pc:sldChg chg="addSp delSp modSp mod">
        <pc:chgData name="Peter Ecclesine (pecclesi)" userId="8026f3ca-466d-45df-ae34-64ba14570b27" providerId="ADAL" clId="{F13A0F0B-2332-45DD-8F71-CE254AD3D815}" dt="2022-09-11T16:54:31.790" v="133"/>
        <pc:sldMkLst>
          <pc:docMk/>
          <pc:sldMk cId="862555450" sldId="2368"/>
        </pc:sldMkLst>
        <pc:spChg chg="mod">
          <ac:chgData name="Peter Ecclesine (pecclesi)" userId="8026f3ca-466d-45df-ae34-64ba14570b27" providerId="ADAL" clId="{F13A0F0B-2332-45DD-8F71-CE254AD3D815}" dt="2022-09-11T16:54:21.189" v="132" actId="20577"/>
          <ac:spMkLst>
            <pc:docMk/>
            <pc:sldMk cId="862555450" sldId="2368"/>
            <ac:spMk id="2" creationId="{1535FAE9-1E36-467B-9DC7-4B8F70B1E1A4}"/>
          </ac:spMkLst>
        </pc:spChg>
        <pc:spChg chg="mod">
          <ac:chgData name="Peter Ecclesine (pecclesi)" userId="8026f3ca-466d-45df-ae34-64ba14570b27" providerId="ADAL" clId="{F13A0F0B-2332-45DD-8F71-CE254AD3D815}" dt="2022-09-11T16:53:59.882" v="120" actId="20577"/>
          <ac:spMkLst>
            <pc:docMk/>
            <pc:sldMk cId="862555450" sldId="2368"/>
            <ac:spMk id="7" creationId="{4171984E-1895-4221-904F-B876997E2F98}"/>
          </ac:spMkLst>
        </pc:spChg>
        <pc:spChg chg="add mod">
          <ac:chgData name="Peter Ecclesine (pecclesi)" userId="8026f3ca-466d-45df-ae34-64ba14570b27" providerId="ADAL" clId="{F13A0F0B-2332-45DD-8F71-CE254AD3D815}" dt="2022-09-11T16:54:31.790" v="133"/>
          <ac:spMkLst>
            <pc:docMk/>
            <pc:sldMk cId="862555450" sldId="2368"/>
            <ac:spMk id="8" creationId="{A874877D-75BE-CDCC-F3F3-2D8B7475DA70}"/>
          </ac:spMkLst>
        </pc:spChg>
        <pc:graphicFrameChg chg="add mod">
          <ac:chgData name="Peter Ecclesine (pecclesi)" userId="8026f3ca-466d-45df-ae34-64ba14570b27" providerId="ADAL" clId="{F13A0F0B-2332-45DD-8F71-CE254AD3D815}" dt="2022-09-11T16:54:31.790" v="133"/>
          <ac:graphicFrameMkLst>
            <pc:docMk/>
            <pc:sldMk cId="862555450" sldId="2368"/>
            <ac:graphicFrameMk id="6" creationId="{03773A19-8A71-0494-17E4-5E40CDEE7103}"/>
          </ac:graphicFrameMkLst>
        </pc:graphicFrameChg>
        <pc:graphicFrameChg chg="del">
          <ac:chgData name="Peter Ecclesine (pecclesi)" userId="8026f3ca-466d-45df-ae34-64ba14570b27" providerId="ADAL" clId="{F13A0F0B-2332-45DD-8F71-CE254AD3D815}" dt="2022-09-11T16:53:53.396" v="117" actId="478"/>
          <ac:graphicFrameMkLst>
            <pc:docMk/>
            <pc:sldMk cId="862555450" sldId="2368"/>
            <ac:graphicFrameMk id="9" creationId="{E223890A-23D0-E4F0-FA32-67727F44573C}"/>
          </ac:graphicFrameMkLst>
        </pc:graphicFrameChg>
      </pc:sldChg>
      <pc:sldChg chg="addSp delSp new del mod">
        <pc:chgData name="Peter Ecclesine (pecclesi)" userId="8026f3ca-466d-45df-ae34-64ba14570b27" providerId="ADAL" clId="{F13A0F0B-2332-45DD-8F71-CE254AD3D815}" dt="2022-08-31T15:16:40.442" v="72" actId="2696"/>
        <pc:sldMkLst>
          <pc:docMk/>
          <pc:sldMk cId="1271183806" sldId="2370"/>
        </pc:sldMkLst>
        <pc:spChg chg="add del">
          <ac:chgData name="Peter Ecclesine (pecclesi)" userId="8026f3ca-466d-45df-ae34-64ba14570b27" providerId="ADAL" clId="{F13A0F0B-2332-45DD-8F71-CE254AD3D815}" dt="2022-08-31T15:12:44.704" v="56" actId="22"/>
          <ac:spMkLst>
            <pc:docMk/>
            <pc:sldMk cId="1271183806" sldId="2370"/>
            <ac:spMk id="6" creationId="{D035F7B2-5181-8BA5-FA95-2E8D1A7F8150}"/>
          </ac:spMkLst>
        </pc:spChg>
      </pc:sldChg>
      <pc:sldChg chg="new del">
        <pc:chgData name="Peter Ecclesine (pecclesi)" userId="8026f3ca-466d-45df-ae34-64ba14570b27" providerId="ADAL" clId="{F13A0F0B-2332-45DD-8F71-CE254AD3D815}" dt="2022-08-08T18:07:23.658" v="40" actId="2696"/>
        <pc:sldMkLst>
          <pc:docMk/>
          <pc:sldMk cId="2536482646" sldId="2370"/>
        </pc:sldMkLst>
      </pc:sldChg>
      <pc:sldChg chg="modSp new del mod">
        <pc:chgData name="Peter Ecclesine (pecclesi)" userId="8026f3ca-466d-45df-ae34-64ba14570b27" providerId="ADAL" clId="{F13A0F0B-2332-45DD-8F71-CE254AD3D815}" dt="2022-09-11T16:51:52.446" v="116" actId="2696"/>
        <pc:sldMkLst>
          <pc:docMk/>
          <pc:sldMk cId="4237969491" sldId="2370"/>
        </pc:sldMkLst>
        <pc:spChg chg="mod">
          <ac:chgData name="Peter Ecclesine (pecclesi)" userId="8026f3ca-466d-45df-ae34-64ba14570b27" providerId="ADAL" clId="{F13A0F0B-2332-45DD-8F71-CE254AD3D815}" dt="2022-09-11T16:49:52.530" v="93" actId="20577"/>
          <ac:spMkLst>
            <pc:docMk/>
            <pc:sldMk cId="4237969491" sldId="2370"/>
            <ac:spMk id="2" creationId="{8224BCF6-5F5D-C121-55F4-F56885F24D32}"/>
          </ac:spMkLst>
        </pc:spChg>
        <pc:spChg chg="mod">
          <ac:chgData name="Peter Ecclesine (pecclesi)" userId="8026f3ca-466d-45df-ae34-64ba14570b27" providerId="ADAL" clId="{F13A0F0B-2332-45DD-8F71-CE254AD3D815}" dt="2022-09-11T16:50:03.727" v="94"/>
          <ac:spMkLst>
            <pc:docMk/>
            <pc:sldMk cId="4237969491" sldId="2370"/>
            <ac:spMk id="3" creationId="{2CA5B551-9CD4-8442-1DF8-6417EB0E8F0A}"/>
          </ac:spMkLst>
        </pc:spChg>
      </pc:sldChg>
      <pc:sldChg chg="modSp new del mod">
        <pc:chgData name="Peter Ecclesine (pecclesi)" userId="8026f3ca-466d-45df-ae34-64ba14570b27" providerId="ADAL" clId="{F13A0F0B-2332-45DD-8F71-CE254AD3D815}" dt="2022-08-31T15:16:32.696" v="71" actId="2696"/>
        <pc:sldMkLst>
          <pc:docMk/>
          <pc:sldMk cId="308150515" sldId="2371"/>
        </pc:sldMkLst>
        <pc:spChg chg="mod">
          <ac:chgData name="Peter Ecclesine (pecclesi)" userId="8026f3ca-466d-45df-ae34-64ba14570b27" providerId="ADAL" clId="{F13A0F0B-2332-45DD-8F71-CE254AD3D815}" dt="2022-08-31T15:15:54.032" v="68"/>
          <ac:spMkLst>
            <pc:docMk/>
            <pc:sldMk cId="308150515" sldId="2371"/>
            <ac:spMk id="2" creationId="{B3369437-A537-DEA1-A62F-BE473A5F875F}"/>
          </ac:spMkLst>
        </pc:spChg>
        <pc:spChg chg="mod">
          <ac:chgData name="Peter Ecclesine (pecclesi)" userId="8026f3ca-466d-45df-ae34-64ba14570b27" providerId="ADAL" clId="{F13A0F0B-2332-45DD-8F71-CE254AD3D815}" dt="2022-08-31T15:16:09" v="70" actId="27636"/>
          <ac:spMkLst>
            <pc:docMk/>
            <pc:sldMk cId="308150515" sldId="2371"/>
            <ac:spMk id="3" creationId="{9B50874E-42F0-B894-2472-24D03C66C10B}"/>
          </ac:spMkLst>
        </pc:spChg>
      </pc:sldChg>
      <pc:sldChg chg="modSp new mod">
        <pc:chgData name="Peter Ecclesine (pecclesi)" userId="8026f3ca-466d-45df-ae34-64ba14570b27" providerId="ADAL" clId="{F13A0F0B-2332-45DD-8F71-CE254AD3D815}" dt="2022-09-11T16:51:41.432" v="115" actId="20577"/>
        <pc:sldMkLst>
          <pc:docMk/>
          <pc:sldMk cId="4213669348" sldId="2371"/>
        </pc:sldMkLst>
        <pc:spChg chg="mod">
          <ac:chgData name="Peter Ecclesine (pecclesi)" userId="8026f3ca-466d-45df-ae34-64ba14570b27" providerId="ADAL" clId="{F13A0F0B-2332-45DD-8F71-CE254AD3D815}" dt="2022-09-11T16:51:15.337" v="112" actId="20577"/>
          <ac:spMkLst>
            <pc:docMk/>
            <pc:sldMk cId="4213669348" sldId="2371"/>
            <ac:spMk id="2" creationId="{62112B5B-4630-A352-6190-9E294E05D474}"/>
          </ac:spMkLst>
        </pc:spChg>
        <pc:spChg chg="mod">
          <ac:chgData name="Peter Ecclesine (pecclesi)" userId="8026f3ca-466d-45df-ae34-64ba14570b27" providerId="ADAL" clId="{F13A0F0B-2332-45DD-8F71-CE254AD3D815}" dt="2022-09-11T16:51:41.432" v="115" actId="20577"/>
          <ac:spMkLst>
            <pc:docMk/>
            <pc:sldMk cId="4213669348" sldId="2371"/>
            <ac:spMk id="3" creationId="{79F8E904-6966-31F1-4EB7-8CADBFD4BBE7}"/>
          </ac:spMkLst>
        </pc:spChg>
      </pc:sldChg>
      <pc:sldChg chg="new del">
        <pc:chgData name="Peter Ecclesine (pecclesi)" userId="8026f3ca-466d-45df-ae34-64ba14570b27" providerId="ADAL" clId="{F13A0F0B-2332-45DD-8F71-CE254AD3D815}" dt="2022-09-11T17:02:02.982" v="142" actId="2696"/>
        <pc:sldMkLst>
          <pc:docMk/>
          <pc:sldMk cId="1597138489" sldId="2372"/>
        </pc:sldMkLst>
      </pc:sldChg>
      <pc:sldChg chg="modSp add mod">
        <pc:chgData name="Peter Ecclesine (pecclesi)" userId="8026f3ca-466d-45df-ae34-64ba14570b27" providerId="ADAL" clId="{F13A0F0B-2332-45DD-8F71-CE254AD3D815}" dt="2022-09-12T03:26:03.865" v="397" actId="207"/>
        <pc:sldMkLst>
          <pc:docMk/>
          <pc:sldMk cId="1998207127" sldId="2373"/>
        </pc:sldMkLst>
        <pc:spChg chg="mod">
          <ac:chgData name="Peter Ecclesine (pecclesi)" userId="8026f3ca-466d-45df-ae34-64ba14570b27" providerId="ADAL" clId="{F13A0F0B-2332-45DD-8F71-CE254AD3D815}" dt="2022-09-11T17:02:21.871" v="146" actId="20577"/>
          <ac:spMkLst>
            <pc:docMk/>
            <pc:sldMk cId="1998207127" sldId="2373"/>
            <ac:spMk id="8" creationId="{00000000-0000-0000-0000-000000000000}"/>
          </ac:spMkLst>
        </pc:spChg>
        <pc:graphicFrameChg chg="mod modGraphic">
          <ac:chgData name="Peter Ecclesine (pecclesi)" userId="8026f3ca-466d-45df-ae34-64ba14570b27" providerId="ADAL" clId="{F13A0F0B-2332-45DD-8F71-CE254AD3D815}" dt="2022-09-12T03:26:03.865" v="397" actId="207"/>
          <ac:graphicFrameMkLst>
            <pc:docMk/>
            <pc:sldMk cId="1998207127" sldId="2373"/>
            <ac:graphicFrameMk id="10" creationId="{00000000-0000-0000-0000-000000000000}"/>
          </ac:graphicFrameMkLst>
        </pc:graphicFrameChg>
      </pc:sldChg>
      <pc:sldMasterChg chg="modSp mod">
        <pc:chgData name="Peter Ecclesine (pecclesi)" userId="8026f3ca-466d-45df-ae34-64ba14570b27" providerId="ADAL" clId="{F13A0F0B-2332-45DD-8F71-CE254AD3D815}" dt="2022-08-08T17:56:13.734" v="13" actId="20577"/>
        <pc:sldMasterMkLst>
          <pc:docMk/>
          <pc:sldMasterMk cId="0" sldId="2147483648"/>
        </pc:sldMasterMkLst>
        <pc:spChg chg="mod">
          <ac:chgData name="Peter Ecclesine (pecclesi)" userId="8026f3ca-466d-45df-ae34-64ba14570b27" providerId="ADAL" clId="{F13A0F0B-2332-45DD-8F71-CE254AD3D815}" dt="2022-08-08T17:56:13.734" v="1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September 2022</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Peter Ecclesine (Cisco Systems)</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September 2022</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Peter Ecclesine (Cisco Systems)</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September 2022</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Peter Ecclesine (Cisco Systems)</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September 2022</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Peter Ecclesine (Cisco Systems)</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802.11-22/1303r0</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September 2022</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Peter Ecclesine (Cisco Systems)</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1/11-11-0270-62-0000-ana-database.x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916-05-0arc-clause-6-3-new-text.docx" TargetMode="External"/><Relationship Id="rId2" Type="http://schemas.openxmlformats.org/officeDocument/2006/relationships/hyperlink" Target="https://mentor.ieee.org/802.11/dcn/22/11-22-1137-01-0arc-clause-6-3-re-write-presentation.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dot11StationConfigEntry" TargetMode="External"/><Relationship Id="rId7" Type="http://schemas.openxmlformats.org/officeDocument/2006/relationships/hyperlink" Target="ExtendedCapabilities" TargetMode="External"/><Relationship Id="rId2" Type="http://schemas.openxmlformats.org/officeDocument/2006/relationships/hyperlink" Target="TGbc" TargetMode="External"/><Relationship Id="rId1" Type="http://schemas.openxmlformats.org/officeDocument/2006/relationships/slideLayout" Target="../slideLayouts/slideLayout6.xml"/><Relationship Id="rId6" Type="http://schemas.openxmlformats.org/officeDocument/2006/relationships/hyperlink" Target="TGme" TargetMode="External"/><Relationship Id="rId5" Type="http://schemas.openxmlformats.org/officeDocument/2006/relationships/hyperlink" Target="TGbd" TargetMode="External"/><Relationship Id="rId4" Type="http://schemas.openxmlformats.org/officeDocument/2006/relationships/hyperlink" Target="dot11smt"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(Sept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2022-09-11</a:t>
            </a:r>
          </a:p>
        </p:txBody>
      </p:sp>
      <p:sp>
        <p:nvSpPr>
          <p:cNvPr id="6" name="Date Placeholder 3"/>
          <p:cNvSpPr>
            <a:spLocks noGrp="1"/>
          </p:cNvSpPr>
          <p:nvPr>
            <p:ph type="dt" idx="10"/>
          </p:nvPr>
        </p:nvSpPr>
        <p:spPr/>
        <p:txBody>
          <a:bodyPr/>
          <a:lstStyle/>
          <a:p>
            <a:r>
              <a:rPr lang="en-US"/>
              <a:t>September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87409-85F4-4100-8B81-191D7C943131}"/>
              </a:ext>
            </a:extLst>
          </p:cNvPr>
          <p:cNvSpPr>
            <a:spLocks noGrp="1"/>
          </p:cNvSpPr>
          <p:nvPr>
            <p:ph type="title"/>
          </p:nvPr>
        </p:nvSpPr>
        <p:spPr/>
        <p:txBody>
          <a:bodyPr>
            <a:normAutofit/>
          </a:bodyPr>
          <a:lstStyle/>
          <a:p>
            <a:pPr algn="ctr"/>
            <a:r>
              <a:rPr lang="en-US" sz="3200" b="1" dirty="0">
                <a:latin typeface="Times New Roman" panose="02020603050405020304" pitchFamily="18" charset="0"/>
                <a:cs typeface="Times New Roman" panose="02020603050405020304" pitchFamily="18" charset="0"/>
              </a:rPr>
              <a:t>IEEE 802.11-2020 Corrigendum 1 D2.1</a:t>
            </a:r>
          </a:p>
        </p:txBody>
      </p:sp>
      <p:sp>
        <p:nvSpPr>
          <p:cNvPr id="3" name="Content Placeholder 2">
            <a:extLst>
              <a:ext uri="{FF2B5EF4-FFF2-40B4-BE49-F238E27FC236}">
                <a16:creationId xmlns:a16="http://schemas.microsoft.com/office/drawing/2014/main" id="{58268A69-95FF-4944-9AF2-1025CF983BF5}"/>
              </a:ext>
            </a:extLst>
          </p:cNvPr>
          <p:cNvSpPr>
            <a:spLocks noGrp="1"/>
          </p:cNvSpPr>
          <p:nvPr>
            <p:ph idx="1"/>
          </p:nvPr>
        </p:nvSpPr>
        <p:spPr/>
        <p:txBody>
          <a:bodyPr/>
          <a:lstStyle/>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Correct IEEE 802.11ay Assignment of Protected Announce Support bit </a:t>
            </a:r>
          </a:p>
          <a:p>
            <a:r>
              <a:rPr lang="en-US" sz="1800" b="1" dirty="0">
                <a:solidFill>
                  <a:srgbClr val="000000"/>
                </a:solidFill>
                <a:latin typeface="Times New Roman" panose="02020603050405020304" pitchFamily="18" charset="0"/>
                <a:cs typeface="Times New Roman" panose="02020603050405020304" pitchFamily="18" charset="0"/>
              </a:rPr>
              <a:t>Robert Stacey reviews the comments received on D1.0</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Comments on baseline for D</a:t>
            </a:r>
            <a:r>
              <a:rPr lang="en-US" sz="1800" b="1" dirty="0">
                <a:solidFill>
                  <a:srgbClr val="000000"/>
                </a:solidFill>
                <a:latin typeface="Times New Roman" panose="02020603050405020304" pitchFamily="18" charset="0"/>
                <a:cs typeface="Times New Roman" panose="02020603050405020304" pitchFamily="18" charset="0"/>
              </a:rPr>
              <a:t>2.0 on the 11ax, 11ay and 11ba </a:t>
            </a:r>
          </a:p>
          <a:p>
            <a:r>
              <a:rPr lang="en-US" sz="1800" b="1" i="0" u="none" strike="noStrike" baseline="0" dirty="0">
                <a:solidFill>
                  <a:srgbClr val="000000"/>
                </a:solidFill>
                <a:latin typeface="Times New Roman" panose="02020603050405020304" pitchFamily="18" charset="0"/>
                <a:cs typeface="Times New Roman" panose="02020603050405020304" pitchFamily="18" charset="0"/>
              </a:rPr>
              <a:t>The corrigend</a:t>
            </a:r>
            <a:r>
              <a:rPr lang="en-US" sz="1800" b="1" dirty="0">
                <a:solidFill>
                  <a:srgbClr val="000000"/>
                </a:solidFill>
                <a:latin typeface="Times New Roman" panose="02020603050405020304" pitchFamily="18" charset="0"/>
                <a:cs typeface="Times New Roman" panose="02020603050405020304" pitchFamily="18" charset="0"/>
              </a:rPr>
              <a:t>um is to the published amendments at the time that 11ay was rolled in, based on the approved PAR (in Introduction, state change bit 6 to 11) </a:t>
            </a:r>
          </a:p>
          <a:p>
            <a:r>
              <a:rPr lang="en-US" sz="1800" b="1" dirty="0">
                <a:solidFill>
                  <a:srgbClr val="000000"/>
                </a:solidFill>
                <a:latin typeface="Times New Roman" panose="02020603050405020304" pitchFamily="18" charset="0"/>
                <a:cs typeface="Times New Roman" panose="02020603050405020304" pitchFamily="18" charset="0"/>
              </a:rPr>
              <a:t>All comments on Draft 2.1 are resolved</a:t>
            </a:r>
          </a:p>
          <a:p>
            <a:endParaRPr lang="en-US" sz="1800" b="1" dirty="0">
              <a:solidFill>
                <a:srgbClr val="000000"/>
              </a:solidFill>
              <a:latin typeface="Arial" panose="020B0604020202020204" pitchFamily="34" charset="0"/>
            </a:endParaRPr>
          </a:p>
          <a:p>
            <a:endParaRPr lang="en-US" sz="1800" b="1" i="0" u="none" strike="noStrike" baseline="0" dirty="0">
              <a:solidFill>
                <a:srgbClr val="000000"/>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18418A95-11C1-4AF5-8690-B961DF83EDDF}"/>
              </a:ext>
            </a:extLst>
          </p:cNvPr>
          <p:cNvSpPr>
            <a:spLocks noGrp="1"/>
          </p:cNvSpPr>
          <p:nvPr>
            <p:ph type="dt" sz="half" idx="10"/>
          </p:nvPr>
        </p:nvSpPr>
        <p:spPr/>
        <p:txBody>
          <a:bodyPr/>
          <a:lstStyle/>
          <a:p>
            <a:r>
              <a:rPr lang="en-US"/>
              <a:t>September 2022</a:t>
            </a:r>
          </a:p>
        </p:txBody>
      </p:sp>
      <p:sp>
        <p:nvSpPr>
          <p:cNvPr id="5" name="Footer Placeholder 4">
            <a:extLst>
              <a:ext uri="{FF2B5EF4-FFF2-40B4-BE49-F238E27FC236}">
                <a16:creationId xmlns:a16="http://schemas.microsoft.com/office/drawing/2014/main" id="{EA054727-6E0A-4917-B5FF-EFBA7852B92A}"/>
              </a:ext>
            </a:extLst>
          </p:cNvPr>
          <p:cNvSpPr>
            <a:spLocks noGrp="1"/>
          </p:cNvSpPr>
          <p:nvPr>
            <p:ph type="ftr" sz="quarter" idx="11"/>
          </p:nvPr>
        </p:nvSpPr>
        <p:spPr/>
        <p:txBody>
          <a:bodyPr/>
          <a:lstStyle/>
          <a:p>
            <a:r>
              <a:rPr lang="en-US"/>
              <a:t>Peter Ecclesine (Cisco Systems)</a:t>
            </a:r>
          </a:p>
        </p:txBody>
      </p:sp>
      <p:sp>
        <p:nvSpPr>
          <p:cNvPr id="6" name="Slide Number Placeholder 5">
            <a:extLst>
              <a:ext uri="{FF2B5EF4-FFF2-40B4-BE49-F238E27FC236}">
                <a16:creationId xmlns:a16="http://schemas.microsoft.com/office/drawing/2014/main" id="{D6E26FCC-18F5-4131-8317-E5C89C8EE6C0}"/>
              </a:ext>
            </a:extLst>
          </p:cNvPr>
          <p:cNvSpPr>
            <a:spLocks noGrp="1"/>
          </p:cNvSpPr>
          <p:nvPr>
            <p:ph type="sldNum" sz="quarter" idx="12"/>
          </p:nvPr>
        </p:nvSpPr>
        <p:spPr/>
        <p:txBody>
          <a:bodyPr/>
          <a:lstStyle/>
          <a:p>
            <a:fld id="{CA0F4CD3-CBF7-4FC8-B925-E8F96A7C9B0D}" type="slidenum">
              <a:rPr lang="en-US" smtClean="0"/>
              <a:t>10</a:t>
            </a:fld>
            <a:endParaRPr lang="en-US"/>
          </a:p>
        </p:txBody>
      </p:sp>
    </p:spTree>
    <p:extLst>
      <p:ext uri="{BB962C8B-B14F-4D97-AF65-F5344CB8AC3E}">
        <p14:creationId xmlns:p14="http://schemas.microsoft.com/office/powerpoint/2010/main" val="1755742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a:t>P802.11az MDR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MDR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March 2021 Editors meeting to  allow the TG to know what all the MDR changes are. </a:t>
            </a:r>
          </a:p>
          <a:p>
            <a:r>
              <a:rPr lang="en-US" sz="1800" dirty="0"/>
              <a:t>P802.11bc MDR is started. </a:t>
            </a:r>
            <a:r>
              <a:rPr lang="en-US" sz="1800" dirty="0">
                <a:effectLst/>
                <a:ea typeface="Calibri" panose="020F0502020204030204" pitchFamily="34" charset="0"/>
              </a:rPr>
              <a:t>11-22-0699-00-0000 </a:t>
            </a:r>
            <a:r>
              <a:rPr lang="en-US" sz="1800" dirty="0" err="1">
                <a:effectLst/>
                <a:ea typeface="Calibri" panose="020F0502020204030204" pitchFamily="34" charset="0"/>
              </a:rPr>
              <a:t>TGbc</a:t>
            </a:r>
            <a:r>
              <a:rPr lang="en-US" sz="1800" dirty="0">
                <a:effectLst/>
                <a:ea typeface="Calibri" panose="020F0502020204030204" pitchFamily="34" charset="0"/>
              </a:rPr>
              <a:t> MDR report is reviewed. (Robert Stacey, Emily Qi, Edward Au, Jonathan Segev, Peter Ecclesine . MEC review was requested. </a:t>
            </a:r>
          </a:p>
          <a:p>
            <a:r>
              <a:rPr lang="en-US" sz="1800" dirty="0"/>
              <a:t>P802.11bb MDR discussion. </a:t>
            </a:r>
            <a:r>
              <a:rPr lang="en-US" sz="1800" dirty="0">
                <a:effectLst/>
                <a:ea typeface="Calibri" panose="020F0502020204030204" pitchFamily="34" charset="0"/>
              </a:rPr>
              <a:t>11-22-0727-00-0000 </a:t>
            </a:r>
            <a:r>
              <a:rPr lang="en-US" sz="1800" dirty="0" err="1">
                <a:effectLst/>
                <a:ea typeface="Calibri" panose="020F0502020204030204" pitchFamily="34" charset="0"/>
              </a:rPr>
              <a:t>TGbb</a:t>
            </a:r>
            <a:r>
              <a:rPr lang="en-US" sz="1800" dirty="0">
                <a:effectLst/>
                <a:ea typeface="Calibri" panose="020F0502020204030204" pitchFamily="34" charset="0"/>
              </a:rPr>
              <a:t> </a:t>
            </a:r>
            <a:r>
              <a:rPr lang="en-US" sz="1800" dirty="0">
                <a:ea typeface="Calibri" panose="020F0502020204030204" pitchFamily="34" charset="0"/>
              </a:rPr>
              <a:t>MDR. </a:t>
            </a:r>
            <a:r>
              <a:rPr lang="en-US" sz="1800" dirty="0"/>
              <a:t>The draft 2.0 is about ten pages. Will use D3.0 out of May as a basis. An MDR review was conducted and draft report shared.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a:t>
            </a:r>
          </a:p>
          <a:p>
            <a:r>
              <a:rPr lang="en-US" sz="1800" dirty="0"/>
              <a:t>   A new revision of the ANA database is available</a:t>
            </a:r>
          </a:p>
          <a:p>
            <a:r>
              <a:rPr lang="en-US" sz="1800" dirty="0">
                <a:hlinkClick r:id="rId2"/>
              </a:rPr>
              <a:t>https://mentor.ieee.org/802.11/dcn/11/11-11-0270-62-0000-ana-database.xls</a:t>
            </a:r>
            <a:r>
              <a:rPr lang="en-US" sz="1800" dirty="0"/>
              <a:t> </a:t>
            </a:r>
          </a:p>
          <a:p>
            <a:r>
              <a:rPr lang="en-US" sz="1800" dirty="0"/>
              <a:t>   Changes since May:</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release some RSN Capabilities, allocate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TGaz</a:t>
            </a:r>
            <a:r>
              <a:rPr kumimoji="0" lang="en-US" altLang="en-US" sz="1800" b="0" i="0" u="none" strike="noStrike" cap="none" normalizeH="0" baseline="0" dirty="0">
                <a:ln>
                  <a:noFill/>
                </a:ln>
                <a:solidFill>
                  <a:schemeClr val="tx1"/>
                </a:solidFill>
                <a:effectLst/>
                <a:ea typeface="Times New Roman" panose="02020603050405020304" pitchFamily="18" charset="0"/>
              </a:rPr>
              <a:t>: allocate Extended RSN Capabilities – URNM-MFPR</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a:ln>
                  <a:noFill/>
                </a:ln>
                <a:solidFill>
                  <a:schemeClr val="tx1"/>
                </a:solidFill>
                <a:effectLst/>
                <a:ea typeface="Times New Roman" panose="02020603050405020304" pitchFamily="18" charset="0"/>
              </a:rPr>
              <a:t>ANA: release HCCA related Data frame subtypes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TGbc</a:t>
            </a:r>
            <a:r>
              <a:rPr kumimoji="0" lang="en-US" altLang="en-US" sz="1800" b="0" i="0" u="none" strike="noStrike" cap="none" normalizeH="0" baseline="0" dirty="0">
                <a:ln>
                  <a:noFill/>
                </a:ln>
                <a:solidFill>
                  <a:schemeClr val="tx1"/>
                </a:solidFill>
                <a:effectLst/>
                <a:ea typeface="Times New Roman" panose="02020603050405020304" pitchFamily="18" charset="0"/>
              </a:rPr>
              <a:t>: allocate EBCS Data frame subtype, Element ID Extensions, MIB objects</a:t>
            </a:r>
            <a:endParaRPr kumimoji="0" lang="en-US" altLang="en-US" sz="1800" b="0" i="0" u="none" strike="noStrike" cap="none" normalizeH="0" baseline="0" dirty="0">
              <a:ln>
                <a:noFill/>
              </a:ln>
              <a:solidFill>
                <a:schemeClr val="tx1"/>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err="1">
                <a:ln>
                  <a:noFill/>
                </a:ln>
                <a:solidFill>
                  <a:schemeClr val="tx1"/>
                </a:solidFill>
                <a:effectLst/>
                <a:ea typeface="Times New Roman" panose="02020603050405020304" pitchFamily="18" charset="0"/>
              </a:rPr>
              <a:t>TGme</a:t>
            </a:r>
            <a:r>
              <a:rPr kumimoji="0" lang="en-US" altLang="en-US" sz="1800" b="0" i="0" u="none" strike="noStrike" cap="none" normalizeH="0" baseline="0" dirty="0">
                <a:ln>
                  <a:noFill/>
                </a:ln>
                <a:solidFill>
                  <a:schemeClr val="tx1"/>
                </a:solidFill>
                <a:effectLst/>
                <a:ea typeface="Times New Roman" panose="02020603050405020304" pitchFamily="18" charset="0"/>
              </a:rPr>
              <a:t>: allocate Element ID Extension – AKM Suite Selector</a:t>
            </a:r>
            <a:endParaRPr kumimoji="0" lang="en-US" altLang="en-US" sz="1800" b="0" i="0" u="none" strike="noStrike" cap="none" normalizeH="0" baseline="0" dirty="0">
              <a:ln>
                <a:noFill/>
              </a:ln>
              <a:solidFill>
                <a:schemeClr val="tx1"/>
              </a:solidFill>
              <a:effectLst/>
            </a:endParaRPr>
          </a:p>
          <a:p>
            <a:endParaRPr lang="en-US" sz="1800" dirty="0"/>
          </a:p>
          <a:p>
            <a:r>
              <a:rPr lang="en-US" sz="1800" dirty="0"/>
              <a:t>   </a:t>
            </a:r>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See:</a:t>
            </a:r>
          </a:p>
          <a:p>
            <a:pPr marL="0" marR="0">
              <a:spcBef>
                <a:spcPts val="0"/>
              </a:spcBef>
              <a:spcAft>
                <a:spcPts val="0"/>
              </a:spcAft>
            </a:pP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https://mentor.ieee.org/802.11/dcn/22/11-22-1137-01-0arc-clause-6-3-re-write-presentation.pptx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https://mentor.ieee.org/802.11/dcn/22/11-22-0916-05-0arc-clause-6-3-new-text.docx</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213669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Sept 10,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September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133320" y="1581152"/>
            <a:ext cx="4466287" cy="538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Here are the ANA assignments, releases, </a:t>
            </a:r>
            <a:r>
              <a:rPr kumimoji="0" lang="en-US" altLang="en-US" sz="1100" b="0" i="0" u="none" strike="noStrike" cap="none" normalizeH="0" baseline="0" dirty="0" err="1">
                <a:ln>
                  <a:noFill/>
                </a:ln>
                <a:solidFill>
                  <a:schemeClr val="tx1"/>
                </a:solidFill>
                <a:effectLst/>
                <a:latin typeface="Arial" panose="020B0604020202020204" pitchFamily="34" charset="0"/>
                <a:ea typeface="Calibri" panose="020F0502020204030204" pitchFamily="34" charset="0"/>
              </a:rPr>
              <a:t>etc</a:t>
            </a:r>
            <a:r>
              <a:rPr kumimoji="0" lang="en-US"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since the July session:</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Table 5">
            <a:extLst>
              <a:ext uri="{FF2B5EF4-FFF2-40B4-BE49-F238E27FC236}">
                <a16:creationId xmlns:a16="http://schemas.microsoft.com/office/drawing/2014/main" id="{03773A19-8A71-0494-17E4-5E40CDEE7103}"/>
              </a:ext>
            </a:extLst>
          </p:cNvPr>
          <p:cNvGraphicFramePr>
            <a:graphicFrameLocks noGrp="1"/>
          </p:cNvGraphicFramePr>
          <p:nvPr/>
        </p:nvGraphicFramePr>
        <p:xfrm>
          <a:off x="914400" y="3307219"/>
          <a:ext cx="10361613" cy="1461174"/>
        </p:xfrm>
        <a:graphic>
          <a:graphicData uri="http://schemas.openxmlformats.org/drawingml/2006/table">
            <a:tbl>
              <a:tblPr firstRow="1" firstCol="1" bandRow="1">
                <a:tableStyleId>{5C22544A-7EE6-4342-B048-85BDC9FD1C3A}</a:tableStyleId>
              </a:tblPr>
              <a:tblGrid>
                <a:gridCol w="648764">
                  <a:extLst>
                    <a:ext uri="{9D8B030D-6E8A-4147-A177-3AD203B41FA5}">
                      <a16:colId xmlns:a16="http://schemas.microsoft.com/office/drawing/2014/main" val="3398321479"/>
                    </a:ext>
                  </a:extLst>
                </a:gridCol>
                <a:gridCol w="437421">
                  <a:extLst>
                    <a:ext uri="{9D8B030D-6E8A-4147-A177-3AD203B41FA5}">
                      <a16:colId xmlns:a16="http://schemas.microsoft.com/office/drawing/2014/main" val="709902886"/>
                    </a:ext>
                  </a:extLst>
                </a:gridCol>
                <a:gridCol w="444402">
                  <a:extLst>
                    <a:ext uri="{9D8B030D-6E8A-4147-A177-3AD203B41FA5}">
                      <a16:colId xmlns:a16="http://schemas.microsoft.com/office/drawing/2014/main" val="3396512714"/>
                    </a:ext>
                  </a:extLst>
                </a:gridCol>
                <a:gridCol w="623946">
                  <a:extLst>
                    <a:ext uri="{9D8B030D-6E8A-4147-A177-3AD203B41FA5}">
                      <a16:colId xmlns:a16="http://schemas.microsoft.com/office/drawing/2014/main" val="3189887357"/>
                    </a:ext>
                  </a:extLst>
                </a:gridCol>
                <a:gridCol w="510325">
                  <a:extLst>
                    <a:ext uri="{9D8B030D-6E8A-4147-A177-3AD203B41FA5}">
                      <a16:colId xmlns:a16="http://schemas.microsoft.com/office/drawing/2014/main" val="4292521976"/>
                    </a:ext>
                  </a:extLst>
                </a:gridCol>
                <a:gridCol w="1250606">
                  <a:extLst>
                    <a:ext uri="{9D8B030D-6E8A-4147-A177-3AD203B41FA5}">
                      <a16:colId xmlns:a16="http://schemas.microsoft.com/office/drawing/2014/main" val="3274144383"/>
                    </a:ext>
                  </a:extLst>
                </a:gridCol>
                <a:gridCol w="818226">
                  <a:extLst>
                    <a:ext uri="{9D8B030D-6E8A-4147-A177-3AD203B41FA5}">
                      <a16:colId xmlns:a16="http://schemas.microsoft.com/office/drawing/2014/main" val="822806722"/>
                    </a:ext>
                  </a:extLst>
                </a:gridCol>
                <a:gridCol w="637131">
                  <a:extLst>
                    <a:ext uri="{9D8B030D-6E8A-4147-A177-3AD203B41FA5}">
                      <a16:colId xmlns:a16="http://schemas.microsoft.com/office/drawing/2014/main" val="1556572036"/>
                    </a:ext>
                  </a:extLst>
                </a:gridCol>
                <a:gridCol w="631702">
                  <a:extLst>
                    <a:ext uri="{9D8B030D-6E8A-4147-A177-3AD203B41FA5}">
                      <a16:colId xmlns:a16="http://schemas.microsoft.com/office/drawing/2014/main" val="778679111"/>
                    </a:ext>
                  </a:extLst>
                </a:gridCol>
                <a:gridCol w="1632574">
                  <a:extLst>
                    <a:ext uri="{9D8B030D-6E8A-4147-A177-3AD203B41FA5}">
                      <a16:colId xmlns:a16="http://schemas.microsoft.com/office/drawing/2014/main" val="3733505233"/>
                    </a:ext>
                  </a:extLst>
                </a:gridCol>
                <a:gridCol w="430441">
                  <a:extLst>
                    <a:ext uri="{9D8B030D-6E8A-4147-A177-3AD203B41FA5}">
                      <a16:colId xmlns:a16="http://schemas.microsoft.com/office/drawing/2014/main" val="2733087844"/>
                    </a:ext>
                  </a:extLst>
                </a:gridCol>
                <a:gridCol w="1215706">
                  <a:extLst>
                    <a:ext uri="{9D8B030D-6E8A-4147-A177-3AD203B41FA5}">
                      <a16:colId xmlns:a16="http://schemas.microsoft.com/office/drawing/2014/main" val="1050573788"/>
                    </a:ext>
                  </a:extLst>
                </a:gridCol>
                <a:gridCol w="442463">
                  <a:extLst>
                    <a:ext uri="{9D8B030D-6E8A-4147-A177-3AD203B41FA5}">
                      <a16:colId xmlns:a16="http://schemas.microsoft.com/office/drawing/2014/main" val="860534297"/>
                    </a:ext>
                  </a:extLst>
                </a:gridCol>
                <a:gridCol w="637906">
                  <a:extLst>
                    <a:ext uri="{9D8B030D-6E8A-4147-A177-3AD203B41FA5}">
                      <a16:colId xmlns:a16="http://schemas.microsoft.com/office/drawing/2014/main" val="743007528"/>
                    </a:ext>
                  </a:extLst>
                </a:gridCol>
              </a:tblGrid>
              <a:tr h="204750">
                <a:tc>
                  <a:txBody>
                    <a:bodyPr/>
                    <a:lstStyle/>
                    <a:p>
                      <a:pPr marL="0" marR="0">
                        <a:spcBef>
                          <a:spcPts val="0"/>
                        </a:spcBef>
                        <a:spcAft>
                          <a:spcPts val="0"/>
                        </a:spcAft>
                      </a:pPr>
                      <a:r>
                        <a:rPr lang="en-US" sz="600">
                          <a:effectLst/>
                        </a:rPr>
                        <a:t>TransactionID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Type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Status</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User</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Group</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Resource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Doc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Subclause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Ref Location</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Req Value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Description</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Allocated Value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Requested</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1354226367"/>
                  </a:ext>
                </a:extLst>
              </a:tr>
              <a:tr h="186137">
                <a:tc>
                  <a:txBody>
                    <a:bodyPr/>
                    <a:lstStyle/>
                    <a:p>
                      <a:pPr marL="0" marR="0" algn="r">
                        <a:spcBef>
                          <a:spcPts val="0"/>
                        </a:spcBef>
                        <a:spcAft>
                          <a:spcPts val="0"/>
                        </a:spcAft>
                      </a:pPr>
                      <a:r>
                        <a:rPr lang="en-US" sz="600">
                          <a:effectLst/>
                        </a:rPr>
                        <a:t>1347</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dot11EBCSAPGroupID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3"/>
                        </a:rPr>
                        <a:t>224</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392188992"/>
                  </a:ext>
                </a:extLst>
              </a:tr>
              <a:tr h="186137">
                <a:tc>
                  <a:txBody>
                    <a:bodyPr/>
                    <a:lstStyle/>
                    <a:p>
                      <a:pPr marL="0" marR="0" algn="r">
                        <a:spcBef>
                          <a:spcPts val="0"/>
                        </a:spcBef>
                        <a:spcAft>
                          <a:spcPts val="0"/>
                        </a:spcAft>
                      </a:pPr>
                      <a:r>
                        <a:rPr lang="en-US" sz="600">
                          <a:effectLst/>
                        </a:rPr>
                        <a:t>1348</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dot11EBCSInfoPHYType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3"/>
                        </a:rPr>
                        <a:t>225</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2022613349"/>
                  </a:ext>
                </a:extLst>
              </a:tr>
              <a:tr h="186137">
                <a:tc>
                  <a:txBody>
                    <a:bodyPr/>
                    <a:lstStyle/>
                    <a:p>
                      <a:pPr marL="0" marR="0" algn="r">
                        <a:spcBef>
                          <a:spcPts val="0"/>
                        </a:spcBef>
                        <a:spcAft>
                          <a:spcPts val="0"/>
                        </a:spcAft>
                      </a:pPr>
                      <a:r>
                        <a:rPr lang="en-US" sz="600">
                          <a:effectLst/>
                        </a:rPr>
                        <a:t>1349</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Carol Ansley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2"/>
                        </a:rPr>
                        <a:t>TGbc</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4"/>
                        </a:rPr>
                        <a:t>dot11smt</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dot11EBCSTrafficStreamTable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4"/>
                        </a:rPr>
                        <a:t>48</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2022-07-26</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2940764158"/>
                  </a:ext>
                </a:extLst>
              </a:tr>
              <a:tr h="186137">
                <a:tc>
                  <a:txBody>
                    <a:bodyPr/>
                    <a:lstStyle/>
                    <a:p>
                      <a:pPr marL="0" marR="0" algn="r">
                        <a:spcBef>
                          <a:spcPts val="0"/>
                        </a:spcBef>
                        <a:spcAft>
                          <a:spcPts val="0"/>
                        </a:spcAft>
                      </a:pPr>
                      <a:r>
                        <a:rPr lang="en-US" sz="600">
                          <a:effectLst/>
                        </a:rPr>
                        <a:t>1350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Yujin Noh</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5"/>
                        </a:rPr>
                        <a:t>TGbd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dot11NGVOptionImplemented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a:effectLst/>
                        </a:rPr>
                        <a:t>203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a:effectLst/>
                        </a:rPr>
                        <a:t>2022-08-15</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623565812"/>
                  </a:ext>
                </a:extLst>
              </a:tr>
              <a:tr h="307126">
                <a:tc>
                  <a:txBody>
                    <a:bodyPr/>
                    <a:lstStyle/>
                    <a:p>
                      <a:pPr marL="0" marR="0" algn="r">
                        <a:spcBef>
                          <a:spcPts val="0"/>
                        </a:spcBef>
                        <a:spcAft>
                          <a:spcPts val="0"/>
                        </a:spcAft>
                      </a:pPr>
                      <a:r>
                        <a:rPr lang="en-US" sz="600">
                          <a:effectLst/>
                        </a:rPr>
                        <a:t>1351</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Rename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Yujin Noh</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5"/>
                        </a:rPr>
                        <a:t>TGbd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3"/>
                        </a:rPr>
                        <a:t>dot11StationConfigEntry</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C.3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spcBef>
                          <a:spcPts val="0"/>
                        </a:spcBef>
                        <a:spcAft>
                          <a:spcPts val="0"/>
                        </a:spcAft>
                      </a:pPr>
                      <a:r>
                        <a:rPr lang="en-US" sz="600">
                          <a:effectLst/>
                        </a:rPr>
                        <a:t>dot11NONNGVRadioEnvironmentImplemented</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a:effectLst/>
                        </a:rPr>
                        <a:t>2022-08-15</a:t>
                      </a:r>
                      <a:endParaRPr lang="en-US" sz="70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1114079349"/>
                  </a:ext>
                </a:extLst>
              </a:tr>
              <a:tr h="204750">
                <a:tc>
                  <a:txBody>
                    <a:bodyPr/>
                    <a:lstStyle/>
                    <a:p>
                      <a:pPr marL="0" marR="0" algn="r">
                        <a:spcBef>
                          <a:spcPts val="0"/>
                        </a:spcBef>
                        <a:spcAft>
                          <a:spcPts val="0"/>
                        </a:spcAft>
                      </a:pPr>
                      <a:r>
                        <a:rPr lang="en-US" sz="600">
                          <a:effectLst/>
                        </a:rPr>
                        <a:t>1352</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Allocate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Successful</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Emily Qi</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6"/>
                        </a:rPr>
                        <a:t>TGme</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u="sng">
                          <a:effectLst/>
                          <a:hlinkClick r:id="rId7"/>
                        </a:rPr>
                        <a:t>ExtendedCapabilities</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IEEE Std 802.11-2020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9.4.2.26</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Table 9-153</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spcBef>
                          <a:spcPts val="0"/>
                        </a:spcBef>
                        <a:spcAft>
                          <a:spcPts val="0"/>
                        </a:spcAft>
                      </a:pPr>
                      <a:r>
                        <a:rPr lang="en-US" sz="600">
                          <a:effectLst/>
                        </a:rPr>
                        <a:t>Off-channel TWT Scheduling Support</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endParaRPr lang="en-US" sz="600">
                        <a:effectLst/>
                        <a:latin typeface="Times New Roman" panose="02020603050405020304" pitchFamily="18" charset="0"/>
                      </a:endParaRPr>
                    </a:p>
                  </a:txBody>
                  <a:tcPr marL="41881" marR="41881" marT="0" marB="0"/>
                </a:tc>
                <a:tc>
                  <a:txBody>
                    <a:bodyPr/>
                    <a:lstStyle/>
                    <a:p>
                      <a:pPr marL="0" marR="0" algn="r">
                        <a:spcBef>
                          <a:spcPts val="0"/>
                        </a:spcBef>
                        <a:spcAft>
                          <a:spcPts val="0"/>
                        </a:spcAft>
                      </a:pPr>
                      <a:r>
                        <a:rPr lang="en-US" sz="600" u="sng">
                          <a:effectLst/>
                          <a:hlinkClick r:id="rId7"/>
                        </a:rPr>
                        <a:t>100</a:t>
                      </a:r>
                      <a:endParaRPr lang="en-US" sz="700">
                        <a:effectLst/>
                        <a:latin typeface="Calibri" panose="020F0502020204030204" pitchFamily="34" charset="0"/>
                        <a:ea typeface="Calibri" panose="020F0502020204030204" pitchFamily="34" charset="0"/>
                      </a:endParaRPr>
                    </a:p>
                  </a:txBody>
                  <a:tcPr marL="41881" marR="41881" marT="0" marB="0"/>
                </a:tc>
                <a:tc>
                  <a:txBody>
                    <a:bodyPr/>
                    <a:lstStyle/>
                    <a:p>
                      <a:pPr marL="0" marR="0" algn="r">
                        <a:spcBef>
                          <a:spcPts val="0"/>
                        </a:spcBef>
                        <a:spcAft>
                          <a:spcPts val="0"/>
                        </a:spcAft>
                      </a:pPr>
                      <a:r>
                        <a:rPr lang="en-US" sz="600" dirty="0">
                          <a:effectLst/>
                        </a:rPr>
                        <a:t>2022-08-15</a:t>
                      </a:r>
                      <a:endParaRPr lang="en-US" sz="700" dirty="0">
                        <a:effectLst/>
                        <a:latin typeface="Calibri" panose="020F0502020204030204" pitchFamily="34" charset="0"/>
                        <a:ea typeface="Calibri" panose="020F0502020204030204" pitchFamily="34" charset="0"/>
                      </a:endParaRPr>
                    </a:p>
                  </a:txBody>
                  <a:tcPr marL="41881" marR="41881" marT="0" marB="0"/>
                </a:tc>
                <a:extLst>
                  <a:ext uri="{0D108BD9-81ED-4DB2-BD59-A6C34878D82A}">
                    <a16:rowId xmlns:a16="http://schemas.microsoft.com/office/drawing/2014/main" val="511805724"/>
                  </a:ext>
                </a:extLst>
              </a:tr>
            </a:tbl>
          </a:graphicData>
        </a:graphic>
      </p:graphicFrame>
      <p:sp>
        <p:nvSpPr>
          <p:cNvPr id="8" name="Rectangle 1">
            <a:hlinkClick r:id="rId7"/>
            <a:extLst>
              <a:ext uri="{FF2B5EF4-FFF2-40B4-BE49-F238E27FC236}">
                <a16:creationId xmlns:a16="http://schemas.microsoft.com/office/drawing/2014/main" id="{A874877D-75BE-CDCC-F3F3-2D8B7475DA70}"/>
              </a:ext>
            </a:extLst>
          </p:cNvPr>
          <p:cNvSpPr>
            <a:spLocks noChangeArrowheads="1"/>
          </p:cNvSpPr>
          <p:nvPr/>
        </p:nvSpPr>
        <p:spPr bwMode="auto">
          <a:xfrm>
            <a:off x="914400" y="3306763"/>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62555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September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Nov,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422326911"/>
              </p:ext>
            </p:extLst>
          </p:nvPr>
        </p:nvGraphicFramePr>
        <p:xfrm>
          <a:off x="838200" y="2057400"/>
          <a:ext cx="10546268" cy="5551601"/>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292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148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115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July</a:t>
                      </a:r>
                      <a:r>
                        <a:rPr kumimoji="0" lang="en-US" sz="1600" b="0" i="0" u="none" strike="noStrike" cap="none" normalizeH="0" baseline="0" dirty="0">
                          <a:ln>
                            <a:noFill/>
                          </a:ln>
                          <a:solidFill>
                            <a:schemeClr val="tx1"/>
                          </a:solidFill>
                          <a:effectLst/>
                          <a:latin typeface="Times New Roman" pitchFamily="18" charset="0"/>
                        </a:rPr>
                        <a:t>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28</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802.11-2024 Amendment 1</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802.11-2024 Amendment 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802.11-2024 Amendment 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6105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889</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TGbf</a:t>
                      </a:r>
                      <a:r>
                        <a:rPr kumimoji="0" lang="en-US" sz="1600" b="0" i="0" u="none" strike="noStrike" cap="none" normalizeH="0" baseline="0" dirty="0">
                          <a:ln>
                            <a:noFill/>
                          </a:ln>
                          <a:solidFill>
                            <a:srgbClr val="FF0000"/>
                          </a:solidFill>
                          <a:effectLst/>
                          <a:latin typeface="Times New Roman" pitchFamily="18" charset="0"/>
                        </a:rPr>
                        <a:t> – 105</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rgbClr val="FF0000"/>
                          </a:solidFill>
                          <a:effectLst/>
                          <a:latin typeface="Times New Roman" pitchFamily="18" charset="0"/>
                        </a:rPr>
                        <a:t>TGbh</a:t>
                      </a:r>
                      <a:r>
                        <a:rPr kumimoji="0" lang="en-US" sz="1600" b="0" i="0" u="none" strike="noStrike" cap="none" normalizeH="0" baseline="0" dirty="0">
                          <a:ln>
                            <a:noFill/>
                          </a:ln>
                          <a:solidFill>
                            <a:srgbClr val="FF0000"/>
                          </a:solidFill>
                          <a:effectLst/>
                          <a:latin typeface="Times New Roman" pitchFamily="18" charset="0"/>
                        </a:rPr>
                        <a:t> - 34</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2023</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Thursday July 14 end of am1 (10am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489679578"/>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4572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810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27658">
                  <a:extLst>
                    <a:ext uri="{9D8B030D-6E8A-4147-A177-3AD203B41FA5}">
                      <a16:colId xmlns:a16="http://schemas.microsoft.com/office/drawing/2014/main" val="2746800865"/>
                    </a:ext>
                  </a:extLst>
                </a:gridCol>
                <a:gridCol w="1755449">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az</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rPr>
                        <a:t>bc</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bb</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me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be</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rPr>
                        <a:t>bf </a:t>
                      </a:r>
                      <a:endParaRPr kumimoji="0" lang="en-US" sz="1400" b="1"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err="1">
                          <a:ln>
                            <a:noFill/>
                          </a:ln>
                          <a:solidFill>
                            <a:srgbClr val="FF0000"/>
                          </a:solidFill>
                          <a:effectLst/>
                        </a:rPr>
                        <a:t>bh</a:t>
                      </a:r>
                      <a:endParaRPr kumimoji="0" lang="en-US" sz="1100" b="1" i="0" u="none" strike="noStrike" cap="none" normalizeH="0" baseline="0" dirty="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22-Aug</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6.0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a:t>
                      </a:r>
                    </a:p>
                    <a:p>
                      <a:pPr algn="ctr"/>
                      <a:r>
                        <a:rPr lang="en-US" sz="1200" kern="1200" dirty="0">
                          <a:solidFill>
                            <a:schemeClr val="tx1"/>
                          </a:solidFill>
                          <a:effectLst/>
                          <a:latin typeface="+mn-lt"/>
                          <a:ea typeface="+mn-ea"/>
                          <a:cs typeface="+mn-cs"/>
                        </a:rPr>
                        <a:t>2020 release</a:t>
                      </a:r>
                      <a:endParaRPr lang="en-US" sz="1200" dirty="0">
                        <a:solidFill>
                          <a:schemeClr val="tx1"/>
                        </a:solidFill>
                      </a:endParaRPr>
                    </a:p>
                    <a:p>
                      <a:pPr algn="ct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14-Aug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5.0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 release</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10-Aug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Y</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Word</a:t>
                      </a:r>
                      <a:endParaRPr lang="en-US" sz="1200" dirty="0">
                        <a:solidFill>
                          <a:schemeClr val="tx1"/>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1-Aug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12-Jul</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1.3</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11-Sep</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bf</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rgbClr val="00206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1.5</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0.2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err="1">
                          <a:solidFill>
                            <a:schemeClr val="tx1"/>
                          </a:solidFill>
                        </a:rPr>
                        <a:t>Framemaker</a:t>
                      </a:r>
                      <a:r>
                        <a:rPr lang="en-US" sz="1200" dirty="0">
                          <a:solidFill>
                            <a:schemeClr val="tx1"/>
                          </a:solidFill>
                        </a:rPr>
                        <a:t> 2020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Claudio da Silva</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100" b="0" i="0" u="none" strike="noStrike" cap="none" normalizeH="0" baseline="0" dirty="0">
                          <a:ln>
                            <a:noFill/>
                          </a:ln>
                          <a:solidFill>
                            <a:srgbClr val="FF0000"/>
                          </a:solidFill>
                          <a:effectLst/>
                          <a:latin typeface="Times New Roman" pitchFamily="18" charset="0"/>
                        </a:rPr>
                        <a:t>1-Aug</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600" dirty="0" err="1">
                          <a:solidFill>
                            <a:srgbClr val="FF0000"/>
                          </a:solidFill>
                        </a:rPr>
                        <a:t>bh</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rgbClr val="FF0000"/>
                          </a:solidFill>
                        </a:rPr>
                        <a: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200" dirty="0">
                          <a:solidFill>
                            <a:srgbClr val="FF0000"/>
                          </a:solidFill>
                          <a:latin typeface="+mn-lt"/>
                        </a:rPr>
                        <a:t>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rgbClr val="FF0000"/>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FF0000"/>
                          </a:solidFill>
                        </a:rPr>
                        <a:t>Carol Ansley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FF0000"/>
                          </a:solidFill>
                        </a:rPr>
                        <a:t>30-May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September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normAutofit/>
          </a:bodyPr>
          <a:lstStyle/>
          <a:p>
            <a:r>
              <a:rPr lang="en-US" sz="3200" dirty="0">
                <a:latin typeface="Times New Roman" panose="02020603050405020304" pitchFamily="18" charset="0"/>
                <a:cs typeface="Times New Roman" panose="02020603050405020304" pitchFamily="18" charset="0"/>
              </a:rPr>
              <a:t>Registration for the September 802 wireless interim session</a:t>
            </a:r>
          </a:p>
        </p:txBody>
      </p:sp>
      <p:sp>
        <p:nvSpPr>
          <p:cNvPr id="3" name="Content Placeholder 2"/>
          <p:cNvSpPr>
            <a:spLocks noGrp="1"/>
          </p:cNvSpPr>
          <p:nvPr>
            <p:ph idx="1"/>
          </p:nvPr>
        </p:nvSpPr>
        <p:spPr>
          <a:xfrm>
            <a:off x="914401" y="1905001"/>
            <a:ext cx="10361084" cy="4570414"/>
          </a:xfrm>
        </p:spPr>
        <p:txBody>
          <a:bodyPr>
            <a:normAutofit fontScale="85000" lnSpcReduction="20000"/>
          </a:bodyPr>
          <a:lstStyle/>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meeting is part of the September 802 wireless interim session</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You must pay the registration fee whether attending in-person or remotely</a:t>
            </a: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This meeting is part of the September 802 wireless interim session</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You must pay the registration fee whether attending in-person or remotely</a:t>
            </a: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 you have not already done so, you can register here: </a:t>
            </a:r>
            <a:r>
              <a:rPr lang="en-US" dirty="0">
                <a:latin typeface="Times New Roman" panose="02020603050405020304" pitchFamily="18" charset="0"/>
                <a:cs typeface="Times New Roman" panose="02020603050405020304" pitchFamily="18" charset="0"/>
                <a:hlinkClick r:id="rId2"/>
              </a:rPr>
              <a:t>https://web.cvent.com/event/ae5c1e5a-6074-492a-9cd7-16b5ddc15864/summary</a:t>
            </a: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Peter Ecclesine (Cisco Systems)</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2022</a:t>
            </a:r>
            <a:endParaRPr lang="en-GB" dirty="0"/>
          </a:p>
        </p:txBody>
      </p:sp>
    </p:spTree>
    <p:extLst>
      <p:ext uri="{BB962C8B-B14F-4D97-AF65-F5344CB8AC3E}">
        <p14:creationId xmlns:p14="http://schemas.microsoft.com/office/powerpoint/2010/main" val="4007096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2022-09-13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Review WG Style Guide, 11be and </a:t>
            </a:r>
            <a:r>
              <a:rPr lang="en-US" dirty="0" err="1"/>
              <a:t>REVme</a:t>
            </a:r>
            <a:r>
              <a:rPr lang="en-US" dirty="0"/>
              <a:t> practice</a:t>
            </a:r>
          </a:p>
          <a:p>
            <a:r>
              <a:rPr lang="en-US" dirty="0"/>
              <a:t>Clause 6 Re-Write</a:t>
            </a:r>
          </a:p>
          <a:p>
            <a:r>
              <a:rPr lang="en-US" dirty="0"/>
              <a:t>WG Style Guide for 802.11 draft </a:t>
            </a:r>
            <a:r>
              <a:rPr lang="en-US" dirty="0">
                <a:solidFill>
                  <a:schemeClr val="tx1"/>
                </a:solidFill>
              </a:rPr>
              <a:t>09/1034r20</a:t>
            </a:r>
          </a:p>
          <a:p>
            <a:r>
              <a:rPr lang="en-US" dirty="0"/>
              <a:t>Draft and Amendment alignments</a:t>
            </a:r>
          </a:p>
          <a:p>
            <a:r>
              <a:rPr lang="en-US" dirty="0"/>
              <a:t>AOB</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2022-09-13</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Jodie Haas</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a:t>September </a:t>
            </a:r>
            <a:r>
              <a:rPr lang="en-GB" dirty="0"/>
              <a:t>13</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t>
            </a:r>
            <a:endParaRPr lang="en-GB" sz="1600" b="0" dirty="0"/>
          </a:p>
          <a:p>
            <a:r>
              <a:rPr lang="en-GB" sz="1600" dirty="0"/>
              <a:t>11bc –  </a:t>
            </a:r>
            <a:r>
              <a:rPr lang="en-GB" sz="1600" b="0" dirty="0"/>
              <a:t> </a:t>
            </a:r>
          </a:p>
          <a:p>
            <a:r>
              <a:rPr lang="en-GB" sz="1600" dirty="0"/>
              <a:t>11bd – </a:t>
            </a:r>
          </a:p>
          <a:p>
            <a:r>
              <a:rPr lang="en-GB" sz="1600" dirty="0"/>
              <a:t>11bb – </a:t>
            </a:r>
            <a:endParaRPr lang="en-GB" sz="1600" b="0" dirty="0"/>
          </a:p>
          <a:p>
            <a:r>
              <a:rPr lang="en-GB" sz="1600" dirty="0"/>
              <a:t>11be – </a:t>
            </a:r>
            <a:endParaRPr lang="en-US" sz="1600" b="0" dirty="0"/>
          </a:p>
          <a:p>
            <a:r>
              <a:rPr lang="en-US" sz="1600" dirty="0"/>
              <a:t>11bf </a:t>
            </a:r>
            <a:r>
              <a:rPr lang="en-GB" sz="1600" dirty="0"/>
              <a:t>–</a:t>
            </a:r>
            <a:r>
              <a:rPr lang="en-US" sz="1600" dirty="0"/>
              <a:t> </a:t>
            </a:r>
            <a:r>
              <a:rPr lang="en-US" sz="1600" b="0" dirty="0"/>
              <a:t> </a:t>
            </a:r>
          </a:p>
          <a:p>
            <a:r>
              <a:rPr lang="en-GB" sz="1600" dirty="0"/>
              <a:t>11bh – </a:t>
            </a:r>
            <a:endParaRPr lang="en-GB" sz="1600" b="0" dirty="0"/>
          </a:p>
          <a:p>
            <a:r>
              <a:rPr lang="en-GB" sz="1600" dirty="0"/>
              <a:t>11bi – </a:t>
            </a:r>
          </a:p>
          <a:p>
            <a:r>
              <a:rPr lang="en-GB" sz="1600" dirty="0" err="1"/>
              <a:t>REVme</a:t>
            </a:r>
            <a:r>
              <a:rPr lang="en-GB" sz="1600" dirty="0"/>
              <a:t> – </a:t>
            </a:r>
            <a:endParaRPr lang="en-GB" sz="1600" b="0" dirty="0"/>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September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12334</TotalTime>
  <Words>4207</Words>
  <Application>Microsoft Office PowerPoint</Application>
  <PresentationFormat>Widescreen</PresentationFormat>
  <Paragraphs>665</Paragraphs>
  <Slides>33</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Calibri Light</vt:lpstr>
      <vt:lpstr>Times New Roman</vt:lpstr>
      <vt:lpstr>Office Theme</vt:lpstr>
      <vt:lpstr>Custom Design</vt:lpstr>
      <vt:lpstr>Document</vt:lpstr>
      <vt:lpstr>802.11 WG Editor’s Meeting (Sept 2022)</vt:lpstr>
      <vt:lpstr>Abstract</vt:lpstr>
      <vt:lpstr>Registration for the September 802 wireless interim session</vt:lpstr>
      <vt:lpstr>Agenda for 2022-09-13 meeting</vt:lpstr>
      <vt:lpstr>Roll Call – 2022-09-13</vt:lpstr>
      <vt:lpstr>Volunteer Editor Contacts</vt:lpstr>
      <vt:lpstr>September 13th roundtable status report</vt:lpstr>
      <vt:lpstr>Reflector Updates</vt:lpstr>
      <vt:lpstr>IEEE Publication Status</vt:lpstr>
      <vt:lpstr>IEEE 802.11-2020 Corrigendum 1 D2.1</vt:lpstr>
      <vt:lpstr>MDR Status</vt:lpstr>
      <vt:lpstr>WG Style Guide, 11be and REVme practice</vt:lpstr>
      <vt:lpstr>Clause 6 Re-Write</vt:lpstr>
      <vt:lpstr>ANA assignments to Sept 10,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437</cp:revision>
  <cp:lastPrinted>1601-01-01T00:00:00Z</cp:lastPrinted>
  <dcterms:created xsi:type="dcterms:W3CDTF">2018-01-07T18:30:13Z</dcterms:created>
  <dcterms:modified xsi:type="dcterms:W3CDTF">2022-09-12T03:26:04Z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