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868" r:id="rId4"/>
    <p:sldId id="2549" r:id="rId5"/>
    <p:sldId id="2512" r:id="rId6"/>
    <p:sldId id="255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868"/>
            <p14:sldId id="2549"/>
            <p14:sldId id="2512"/>
            <p14:sldId id="25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615D82-0013-434F-A21B-80037E0577F9}" v="23" dt="2022-09-15T20:48:06.996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29" autoAdjust="0"/>
    <p:restoredTop sz="94660"/>
  </p:normalViewPr>
  <p:slideViewPr>
    <p:cSldViewPr>
      <p:cViewPr varScale="1">
        <p:scale>
          <a:sx n="76" d="100"/>
          <a:sy n="76" d="100"/>
        </p:scale>
        <p:origin x="584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44615D82-0013-434F-A21B-80037E0577F9}"/>
    <pc:docChg chg="addSld delSld modSld modSection">
      <pc:chgData name="Segev, Jonathan" userId="7c67a1b0-8725-4553-8055-0888dbcaef94" providerId="ADAL" clId="{44615D82-0013-434F-A21B-80037E0577F9}" dt="2022-09-15T20:49:13.382" v="30" actId="2696"/>
      <pc:docMkLst>
        <pc:docMk/>
      </pc:docMkLst>
      <pc:sldChg chg="modSp mod">
        <pc:chgData name="Segev, Jonathan" userId="7c67a1b0-8725-4553-8055-0888dbcaef94" providerId="ADAL" clId="{44615D82-0013-434F-A21B-80037E0577F9}" dt="2022-09-15T20:46:50.951" v="7" actId="403"/>
        <pc:sldMkLst>
          <pc:docMk/>
          <pc:sldMk cId="3439910898" sldId="868"/>
        </pc:sldMkLst>
        <pc:spChg chg="mod">
          <ac:chgData name="Segev, Jonathan" userId="7c67a1b0-8725-4553-8055-0888dbcaef94" providerId="ADAL" clId="{44615D82-0013-434F-A21B-80037E0577F9}" dt="2022-09-15T20:46:50.951" v="7" actId="403"/>
          <ac:spMkLst>
            <pc:docMk/>
            <pc:sldMk cId="3439910898" sldId="868"/>
            <ac:spMk id="3" creationId="{F4989200-2622-46AD-AE0D-4E2448C695E7}"/>
          </ac:spMkLst>
        </pc:spChg>
      </pc:sldChg>
      <pc:sldChg chg="modSp del mod">
        <pc:chgData name="Segev, Jonathan" userId="7c67a1b0-8725-4553-8055-0888dbcaef94" providerId="ADAL" clId="{44615D82-0013-434F-A21B-80037E0577F9}" dt="2022-09-15T20:49:13.382" v="30" actId="2696"/>
        <pc:sldMkLst>
          <pc:docMk/>
          <pc:sldMk cId="2220088644" sldId="2400"/>
        </pc:sldMkLst>
        <pc:spChg chg="mod">
          <ac:chgData name="Segev, Jonathan" userId="7c67a1b0-8725-4553-8055-0888dbcaef94" providerId="ADAL" clId="{44615D82-0013-434F-A21B-80037E0577F9}" dt="2022-09-15T20:45:35.316" v="2" actId="6549"/>
          <ac:spMkLst>
            <pc:docMk/>
            <pc:sldMk cId="2220088644" sldId="2400"/>
            <ac:spMk id="8" creationId="{CC5B7EB9-3DEF-4981-89A9-614127FF9327}"/>
          </ac:spMkLst>
        </pc:spChg>
      </pc:sldChg>
      <pc:sldChg chg="addSp delSp modSp">
        <pc:chgData name="Segev, Jonathan" userId="7c67a1b0-8725-4553-8055-0888dbcaef94" providerId="ADAL" clId="{44615D82-0013-434F-A21B-80037E0577F9}" dt="2022-09-15T20:44:50.163" v="1"/>
        <pc:sldMkLst>
          <pc:docMk/>
          <pc:sldMk cId="47713469" sldId="2512"/>
        </pc:sldMkLst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7" creationId="{6041F246-CB9B-482F-83D0-BA3762CA5E98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8" creationId="{EF161D9C-4B9A-404F-8FF5-36D74855B84C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9" creationId="{871D00C0-6BF3-439D-A209-7EF8A346C343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10" creationId="{532AC891-FC81-44AB-872B-C2E58F349434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13" creationId="{9FDCB0BB-493E-4A49-96C4-A2D84617CE2A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14" creationId="{A8FCAE29-28D9-4B03-9166-F98168C83D8A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15" creationId="{6EFF4C51-D7E0-4F7C-AC7F-BC498A9CE3D8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17" creationId="{9BB1AAF4-2829-42C4-B303-EC75D81B7BE2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18" creationId="{6B69315E-C24A-4762-8AE3-271BBBC1C96D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20" creationId="{FC699970-3519-40D0-B102-6727DA668231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21" creationId="{5633C07C-2A32-4814-BD6B-4D3316DC3FE7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22" creationId="{1A9A278F-0D3D-4318-8A3B-0C64C275A233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26" creationId="{028137B2-809A-49E6-B7E9-F797A4367A4F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27" creationId="{CB1C1BA3-5DD9-44BE-A130-957DAE8C40DD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28" creationId="{750FB950-8E94-4C05-AF55-ED08FA5C20A0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29" creationId="{08EBE014-888F-47A0-8329-AC37EDFD6A98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40" creationId="{FA33DCBA-F8DE-4E6A-B75C-5C4A7720286F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41" creationId="{1F616E82-EEAF-419E-9833-AA0F4DF0B89F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43" creationId="{F27A7D85-1757-4C66-BECD-EE937921E20B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44" creationId="{A48D6855-C65D-4C9B-8796-5BBBD14EA114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46" creationId="{03C9889A-27AD-43D8-B8CE-A8E4750782BA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47" creationId="{23BBD45B-FE1F-41F1-9C20-3646EDF9AA3F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49" creationId="{FA854426-38AD-4F40-9544-987308C2E8C0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50" creationId="{05BFC687-2622-4858-8453-95867272E324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51" creationId="{88F88663-5EA5-417A-A067-B7DFC76D65C5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52" creationId="{1AED65DC-FD9C-4578-B6A0-17CEC7E0F8C2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54" creationId="{D45946F4-2B0F-40F1-AECA-BA262EDC1388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55" creationId="{7C667F73-2428-4702-BCAA-F58ADCC62853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56" creationId="{4A30052F-5A53-450E-8D3B-A9D2BC52D2D7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57" creationId="{08DFF385-B3BA-4F57-B2DB-7FD6710F4712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58" creationId="{0287B46E-F3EB-4637-A598-2AA899FDFB1A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59" creationId="{7D7A4A4E-EFC2-4E2F-A24A-69DD81F14B17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60" creationId="{FD33245F-738D-4A9E-A0BE-275B0E0AF06F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61" creationId="{2FCE8FAF-B14E-4F71-BAA4-E3B8B00BCE3B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62" creationId="{F189F3FD-6129-4603-BD90-34EE40265A10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63" creationId="{D8F87CA2-0597-4AA6-BF19-2637B50B5365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64" creationId="{CD36405E-90BF-45E7-AC89-B570D2A750BB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66" creationId="{17937EE2-D8D2-469E-B929-707B843D8996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67" creationId="{881ACB5A-6D2D-42C6-B2AE-4BFB577DD4F7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68" creationId="{269995E8-B337-465C-BC3E-C29F8E5122F3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69" creationId="{9D6A0D72-2F1D-4790-A0EE-3F24598FC8EB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70" creationId="{2CA94F50-FB58-4281-B594-F7117EFDA7AF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71" creationId="{03FFBD8E-0982-407D-87DF-E910B21CDB1A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72" creationId="{AEC2CC99-DF22-4C2C-AD7E-A27EF6A3B51E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73" creationId="{A440538B-D407-4E7F-9F71-67DD2951A971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74" creationId="{252564D0-5B02-46D2-81EA-016FB4919462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75" creationId="{F3F0F16B-8C38-4782-9610-2B73C4C8F47B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76" creationId="{DCA555C3-88D6-42A7-9EDC-EF210EB2056C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78" creationId="{39C21AC5-EB79-4EF4-AD99-F8B62B9AA55A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79" creationId="{7DAFFC53-4722-42F5-9C4A-207E7BBE4CE0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80" creationId="{A2272CA7-52B1-43E0-99EF-47855A05C404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81" creationId="{44CA29C5-8E00-4249-926D-0657600C093B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82" creationId="{0021E4CD-C176-4214-9FCD-C369DA8D9103}"/>
          </ac:spMkLst>
        </pc:spChg>
        <pc:spChg chg="del">
          <ac:chgData name="Segev, Jonathan" userId="7c67a1b0-8725-4553-8055-0888dbcaef94" providerId="ADAL" clId="{44615D82-0013-434F-A21B-80037E0577F9}" dt="2022-09-15T20:42:21.720" v="0" actId="478"/>
          <ac:spMkLst>
            <pc:docMk/>
            <pc:sldMk cId="47713469" sldId="2512"/>
            <ac:spMk id="83" creationId="{96924D86-4214-43EB-93EC-8C86D3268B69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84" creationId="{C6D05870-0877-43A2-9B86-C24A691157D6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85" creationId="{106EB797-535C-4FA1-A217-FF1048B68F8E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86" creationId="{AC53454B-F63B-4872-95F0-69E45E3C28A2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87" creationId="{E3BF4876-50C1-4BA0-82EE-DB87507E969A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88" creationId="{8F19D527-F954-4740-8C7C-05ADFECA7441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89" creationId="{2138D799-CF27-4BA9-8391-A4537DAA45AB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90" creationId="{F4B88D6E-418F-48D2-87E3-87A678B8A5F0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91" creationId="{B2A9B293-00C0-43C2-AE53-0D33361A6D79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93" creationId="{BC5BA7B5-47D8-4458-AF58-065CFC29D92A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94" creationId="{6BF11573-B1E3-47BF-BE02-F11B7F29AD23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95" creationId="{54C96871-0B1B-4A90-863E-F5E22AA840E0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96" creationId="{8B376BCE-7745-4901-84E6-029970539248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97" creationId="{87037227-83C7-4BCB-B14F-31314B99D35D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99" creationId="{B29F41F9-79E2-4EB8-B770-1A41F2366EFC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00" creationId="{06E87788-F02E-4902-851E-47896DE8FDE8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01" creationId="{4D8DC4E9-A307-4702-BF12-6D2AC811974E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02" creationId="{11235715-EFC7-4FCE-BB62-C472E51CBE76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03" creationId="{1F323F67-9169-493A-834E-085985F5A439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04" creationId="{F30298A3-D067-42E1-9865-E26A18A616B0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05" creationId="{367DA328-78D1-4A46-B407-A58706A2360A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06" creationId="{2C030BE2-9CD4-4FFD-B678-BBD5C2612A2A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07" creationId="{E3005F44-4447-48FB-9651-8F9341257730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08" creationId="{0FE0DDD1-BE4E-43BC-A1FE-80761FCF797E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09" creationId="{CEEB82D0-1B59-4AE0-8AE7-AB315B3AA602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10" creationId="{0152C10E-A9FF-4EC6-87C2-728F8FB3BE7D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11" creationId="{00E430D6-8064-441A-BF52-9C7E4FAE5EFA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12" creationId="{B6B074CF-8BB5-4A74-A6E4-E9FD3A0BAA61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13" creationId="{5E1DB68F-0BD3-4693-95F6-096D4C37719B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14" creationId="{1BFFAA5F-8189-4250-83B7-84ACB442522B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15" creationId="{AFE65812-5FBD-4F9B-A7B5-1D2B5E63B17F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16" creationId="{ACDB2EA4-425A-49A3-B129-B376D51ECD0E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17" creationId="{BF341DDE-28E9-41BA-B84C-3363318C5A91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18" creationId="{9C0976F0-48B8-4202-9BA0-61C67C7C65B4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19" creationId="{5A2B05C7-D4EB-4413-AB0A-CE51F03D6988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20" creationId="{F4FCAE33-2763-4903-A81F-D9A782055592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21" creationId="{46849EDD-91C2-45B7-9F94-C95039C016C1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22" creationId="{EB820437-156E-44F3-933A-2125D2BCE0A8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23" creationId="{9E850598-B5A9-435D-8961-086D1241F775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25" creationId="{35E762AF-73F5-4137-A3E5-731CD1B1AC62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26" creationId="{D19C965E-E2BB-41A5-B1CD-2920DA6AB26C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27" creationId="{3DEFAF7C-3F69-46D2-92F6-FC4A8B9F72A2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29" creationId="{5C37034F-67C2-4F75-8BBD-833A54DA5D74}"/>
          </ac:spMkLst>
        </pc:spChg>
        <pc:spChg chg="add mod">
          <ac:chgData name="Segev, Jonathan" userId="7c67a1b0-8725-4553-8055-0888dbcaef94" providerId="ADAL" clId="{44615D82-0013-434F-A21B-80037E0577F9}" dt="2022-09-15T20:44:50.163" v="1"/>
          <ac:spMkLst>
            <pc:docMk/>
            <pc:sldMk cId="47713469" sldId="2512"/>
            <ac:spMk id="131" creationId="{A95F08B4-E76E-435E-9832-A318871E30AE}"/>
          </ac:spMkLst>
        </pc:spChg>
        <pc:cxnChg chg="del">
          <ac:chgData name="Segev, Jonathan" userId="7c67a1b0-8725-4553-8055-0888dbcaef94" providerId="ADAL" clId="{44615D82-0013-434F-A21B-80037E0577F9}" dt="2022-09-15T20:42:21.720" v="0" actId="478"/>
          <ac:cxnSpMkLst>
            <pc:docMk/>
            <pc:sldMk cId="47713469" sldId="2512"/>
            <ac:cxnSpMk id="39" creationId="{A2FA76FA-3809-4D38-B844-5EC04AE23DE9}"/>
          </ac:cxnSpMkLst>
        </pc:cxnChg>
        <pc:cxnChg chg="del">
          <ac:chgData name="Segev, Jonathan" userId="7c67a1b0-8725-4553-8055-0888dbcaef94" providerId="ADAL" clId="{44615D82-0013-434F-A21B-80037E0577F9}" dt="2022-09-15T20:42:21.720" v="0" actId="478"/>
          <ac:cxnSpMkLst>
            <pc:docMk/>
            <pc:sldMk cId="47713469" sldId="2512"/>
            <ac:cxnSpMk id="48" creationId="{AF37DB13-CF9F-4A17-B749-FC10876F4C86}"/>
          </ac:cxnSpMkLst>
        </pc:cxnChg>
        <pc:cxnChg chg="del">
          <ac:chgData name="Segev, Jonathan" userId="7c67a1b0-8725-4553-8055-0888dbcaef94" providerId="ADAL" clId="{44615D82-0013-434F-A21B-80037E0577F9}" dt="2022-09-15T20:42:21.720" v="0" actId="478"/>
          <ac:cxnSpMkLst>
            <pc:docMk/>
            <pc:sldMk cId="47713469" sldId="2512"/>
            <ac:cxnSpMk id="65" creationId="{F2C52677-C8EC-4B8F-A750-6A62E816A0CB}"/>
          </ac:cxnSpMkLst>
        </pc:cxnChg>
        <pc:cxnChg chg="del">
          <ac:chgData name="Segev, Jonathan" userId="7c67a1b0-8725-4553-8055-0888dbcaef94" providerId="ADAL" clId="{44615D82-0013-434F-A21B-80037E0577F9}" dt="2022-09-15T20:42:21.720" v="0" actId="478"/>
          <ac:cxnSpMkLst>
            <pc:docMk/>
            <pc:sldMk cId="47713469" sldId="2512"/>
            <ac:cxnSpMk id="77" creationId="{388D557F-C8D9-4F40-9778-B21A431955B5}"/>
          </ac:cxnSpMkLst>
        </pc:cxnChg>
        <pc:cxnChg chg="add mod">
          <ac:chgData name="Segev, Jonathan" userId="7c67a1b0-8725-4553-8055-0888dbcaef94" providerId="ADAL" clId="{44615D82-0013-434F-A21B-80037E0577F9}" dt="2022-09-15T20:44:50.163" v="1"/>
          <ac:cxnSpMkLst>
            <pc:docMk/>
            <pc:sldMk cId="47713469" sldId="2512"/>
            <ac:cxnSpMk id="92" creationId="{DA945A12-4E9A-46FF-936E-3C85A615CE3F}"/>
          </ac:cxnSpMkLst>
        </pc:cxnChg>
        <pc:cxnChg chg="add mod">
          <ac:chgData name="Segev, Jonathan" userId="7c67a1b0-8725-4553-8055-0888dbcaef94" providerId="ADAL" clId="{44615D82-0013-434F-A21B-80037E0577F9}" dt="2022-09-15T20:44:50.163" v="1"/>
          <ac:cxnSpMkLst>
            <pc:docMk/>
            <pc:sldMk cId="47713469" sldId="2512"/>
            <ac:cxnSpMk id="98" creationId="{370AF3A7-3652-4EE5-90F6-701F0B1BFC7B}"/>
          </ac:cxnSpMkLst>
        </pc:cxnChg>
        <pc:cxnChg chg="add mod">
          <ac:chgData name="Segev, Jonathan" userId="7c67a1b0-8725-4553-8055-0888dbcaef94" providerId="ADAL" clId="{44615D82-0013-434F-A21B-80037E0577F9}" dt="2022-09-15T20:44:50.163" v="1"/>
          <ac:cxnSpMkLst>
            <pc:docMk/>
            <pc:sldMk cId="47713469" sldId="2512"/>
            <ac:cxnSpMk id="124" creationId="{A2044403-71C0-4820-A3D1-8EE49AE49245}"/>
          </ac:cxnSpMkLst>
        </pc:cxnChg>
        <pc:cxnChg chg="add mod">
          <ac:chgData name="Segev, Jonathan" userId="7c67a1b0-8725-4553-8055-0888dbcaef94" providerId="ADAL" clId="{44615D82-0013-434F-A21B-80037E0577F9}" dt="2022-09-15T20:44:50.163" v="1"/>
          <ac:cxnSpMkLst>
            <pc:docMk/>
            <pc:sldMk cId="47713469" sldId="2512"/>
            <ac:cxnSpMk id="128" creationId="{99F91A2A-2BC7-4734-8D76-8D2EB87031F3}"/>
          </ac:cxnSpMkLst>
        </pc:cxnChg>
        <pc:cxnChg chg="add mod">
          <ac:chgData name="Segev, Jonathan" userId="7c67a1b0-8725-4553-8055-0888dbcaef94" providerId="ADAL" clId="{44615D82-0013-434F-A21B-80037E0577F9}" dt="2022-09-15T20:44:50.163" v="1"/>
          <ac:cxnSpMkLst>
            <pc:docMk/>
            <pc:sldMk cId="47713469" sldId="2512"/>
            <ac:cxnSpMk id="130" creationId="{A89C0573-D743-4596-A59B-676523889CA6}"/>
          </ac:cxnSpMkLst>
        </pc:cxnChg>
      </pc:sldChg>
      <pc:sldChg chg="add">
        <pc:chgData name="Segev, Jonathan" userId="7c67a1b0-8725-4553-8055-0888dbcaef94" providerId="ADAL" clId="{44615D82-0013-434F-A21B-80037E0577F9}" dt="2022-09-15T20:46:30.400" v="3"/>
        <pc:sldMkLst>
          <pc:docMk/>
          <pc:sldMk cId="2802854703" sldId="2549"/>
        </pc:sldMkLst>
      </pc:sldChg>
      <pc:sldChg chg="modSp add mod">
        <pc:chgData name="Segev, Jonathan" userId="7c67a1b0-8725-4553-8055-0888dbcaef94" providerId="ADAL" clId="{44615D82-0013-434F-A21B-80037E0577F9}" dt="2022-09-15T20:48:59.901" v="29" actId="6549"/>
        <pc:sldMkLst>
          <pc:docMk/>
          <pc:sldMk cId="3374786485" sldId="2551"/>
        </pc:sldMkLst>
        <pc:spChg chg="mod">
          <ac:chgData name="Segev, Jonathan" userId="7c67a1b0-8725-4553-8055-0888dbcaef94" providerId="ADAL" clId="{44615D82-0013-434F-A21B-80037E0577F9}" dt="2022-09-15T20:48:59.901" v="29" actId="6549"/>
          <ac:spMkLst>
            <pc:docMk/>
            <pc:sldMk cId="3374786485" sldId="2551"/>
            <ac:spMk id="2" creationId="{3EE1A2CB-3018-47EE-91A2-AAEE5520AAAD}"/>
          </ac:spMkLst>
        </pc:spChg>
        <pc:spChg chg="mod">
          <ac:chgData name="Segev, Jonathan" userId="7c67a1b0-8725-4553-8055-0888dbcaef94" providerId="ADAL" clId="{44615D82-0013-434F-A21B-80037E0577F9}" dt="2022-09-15T20:48:39.228" v="27" actId="20577"/>
          <ac:spMkLst>
            <pc:docMk/>
            <pc:sldMk cId="3374786485" sldId="2551"/>
            <ac:spMk id="3" creationId="{22003A29-58F8-4353-9747-8380F17EEAE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P802.11az</a:t>
            </a:r>
            <a:r>
              <a:rPr lang="en-US" baseline="0" dirty="0"/>
              <a:t> 2</a:t>
            </a:r>
            <a:r>
              <a:rPr lang="en-US" baseline="30000" dirty="0"/>
              <a:t>nd</a:t>
            </a:r>
            <a:r>
              <a:rPr lang="en-US" baseline="0" dirty="0"/>
              <a:t> SA Recirc</a:t>
            </a:r>
            <a:endParaRPr lang="en-US" dirty="0"/>
          </a:p>
        </c:rich>
      </c:tx>
      <c:layout>
        <c:manualLayout>
          <c:xMode val="edge"/>
          <c:yMode val="edge"/>
          <c:x val="0.11382046066538781"/>
          <c:y val="2.2144178362347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B9-4F16-9C25-5AA59BF769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B9-4F16-9C25-5AA59BF769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33470200"/>
        <c:axId val="1133476432"/>
      </c:barChart>
      <c:catAx>
        <c:axId val="113347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6432"/>
        <c:crosses val="autoZero"/>
        <c:auto val="1"/>
        <c:lblAlgn val="ctr"/>
        <c:lblOffset val="100"/>
        <c:noMultiLvlLbl val="0"/>
      </c:catAx>
      <c:valAx>
        <c:axId val="113347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802.11-22/1302r0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September Hybrid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396424"/>
              </p:ext>
            </p:extLst>
          </p:nvPr>
        </p:nvGraphicFramePr>
        <p:xfrm>
          <a:off x="1003300" y="2409825"/>
          <a:ext cx="104902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69812" imgH="2548489" progId="Word.Document.8">
                  <p:embed/>
                </p:oleObj>
              </mc:Choice>
              <mc:Fallback>
                <p:oleObj name="Document" r:id="rId3" imgW="10769812" imgH="25484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09825"/>
                        <a:ext cx="10490200" cy="2478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plenary electronic meeting, September 2022.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Sep. Progress and Targets Towards the Nov.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756084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Reviewed and approved resolutions to all comments received as part of 2</a:t>
            </a:r>
            <a:r>
              <a:rPr lang="en-US" sz="2400" baseline="30000" dirty="0"/>
              <a:t>nd</a:t>
            </a:r>
            <a:r>
              <a:rPr lang="en-US" sz="2400" dirty="0"/>
              <a:t> recirculation.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Reviewed and approved Report to EC on Approval to go to </a:t>
            </a:r>
            <a:r>
              <a:rPr lang="en-US" sz="2400" dirty="0" err="1"/>
              <a:t>REVcom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Reviewed and indorse proposal for future TG to develop 320MHz BW Ranging FTM support.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CE495C2-D59C-3F6D-16B9-DDE94A3F4F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4011427"/>
              </p:ext>
            </p:extLst>
          </p:nvPr>
        </p:nvGraphicFramePr>
        <p:xfrm>
          <a:off x="7914781" y="263156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Targets Towards the Nov.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751015"/>
            <a:ext cx="1072919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 D7.0, Complete 10 days 3</a:t>
            </a:r>
            <a:r>
              <a:rPr lang="en-US" b="0" baseline="30000" dirty="0"/>
              <a:t>rd</a:t>
            </a:r>
            <a:r>
              <a:rPr lang="en-US" b="0" dirty="0"/>
              <a:t> SA recirculation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Receive no comments or response and reject any comments received of D7.0.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Receive EC approval to FWD D7.0 to </a:t>
            </a:r>
            <a:r>
              <a:rPr lang="en-US" b="0" dirty="0" err="1"/>
              <a:t>REVcom</a:t>
            </a:r>
            <a:r>
              <a:rPr lang="en-US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854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7ACE6-6DCA-4289-A6C3-C9482F00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34008"/>
          </a:xfrm>
        </p:spPr>
        <p:txBody>
          <a:bodyPr/>
          <a:lstStyle/>
          <a:p>
            <a:r>
              <a:rPr lang="en-US" dirty="0"/>
              <a:t>Timeline – updated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D4061-4F33-4CD7-BFD6-735B7FEAC9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EF036-ED27-4AA2-88CB-8E8B9D6627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5398CD-5E0C-4764-9076-DDC7A6BB0D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81ACB5A-6D2D-42C6-B2AE-4BFB577DD4F7}"/>
              </a:ext>
            </a:extLst>
          </p:cNvPr>
          <p:cNvSpPr/>
          <p:nvPr/>
        </p:nvSpPr>
        <p:spPr>
          <a:xfrm>
            <a:off x="7079438" y="3444607"/>
            <a:ext cx="329418" cy="24108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Clean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69995E8-B337-465C-BC3E-C29F8E51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711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CA94F50-FB58-4281-B594-F7117EFDA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7465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EC2CC99-DF22-4C2C-AD7E-A27EF6A3B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5250"/>
            <a:ext cx="2257049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9C21AC5-EB79-4EF4-AD99-F8B62B9AA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0803"/>
            <a:ext cx="11508232" cy="4176464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2272CA7-52B1-43E0-99EF-47855A05C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513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6D05870-0877-43A2-9B86-C24A69115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759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85" name="Line 15">
            <a:extLst>
              <a:ext uri="{FF2B5EF4-FFF2-40B4-BE49-F238E27FC236}">
                <a16:creationId xmlns:a16="http://schemas.microsoft.com/office/drawing/2014/main" id="{106EB797-535C-4FA1-A217-FF1048B68F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58843" y="1814817"/>
            <a:ext cx="5663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6" name="Line 14">
            <a:extLst>
              <a:ext uri="{FF2B5EF4-FFF2-40B4-BE49-F238E27FC236}">
                <a16:creationId xmlns:a16="http://schemas.microsoft.com/office/drawing/2014/main" id="{AC53454B-F63B-4872-95F0-69E45E3C28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8683" y="1814817"/>
            <a:ext cx="14156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7" name="Line 11">
            <a:extLst>
              <a:ext uri="{FF2B5EF4-FFF2-40B4-BE49-F238E27FC236}">
                <a16:creationId xmlns:a16="http://schemas.microsoft.com/office/drawing/2014/main" id="{E3BF4876-50C1-4BA0-82EE-DB87507E96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079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8" name="Line 15">
            <a:extLst>
              <a:ext uri="{FF2B5EF4-FFF2-40B4-BE49-F238E27FC236}">
                <a16:creationId xmlns:a16="http://schemas.microsoft.com/office/drawing/2014/main" id="{8F19D527-F954-4740-8C7C-05ADFECA74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3682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9" name="Line 15">
            <a:extLst>
              <a:ext uri="{FF2B5EF4-FFF2-40B4-BE49-F238E27FC236}">
                <a16:creationId xmlns:a16="http://schemas.microsoft.com/office/drawing/2014/main" id="{2138D799-CF27-4BA9-8391-A4537DAA45AB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9572" y="1780803"/>
            <a:ext cx="4175" cy="4176464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90" name="Text Box 26">
            <a:extLst>
              <a:ext uri="{FF2B5EF4-FFF2-40B4-BE49-F238E27FC236}">
                <a16:creationId xmlns:a16="http://schemas.microsoft.com/office/drawing/2014/main" id="{F4B88D6E-418F-48D2-87E3-87A678B8A5F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304015" y="2415649"/>
            <a:ext cx="865662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11-2019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91" name="Text Box 24">
            <a:extLst>
              <a:ext uri="{FF2B5EF4-FFF2-40B4-BE49-F238E27FC236}">
                <a16:creationId xmlns:a16="http://schemas.microsoft.com/office/drawing/2014/main" id="{B2A9B293-00C0-43C2-AE53-0D33361A6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2445064"/>
            <a:ext cx="571708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D1.0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Jan. 19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DA945A12-4E9A-46FF-936E-3C85A615CE3F}"/>
              </a:ext>
            </a:extLst>
          </p:cNvPr>
          <p:cNvCxnSpPr>
            <a:cxnSpLocks/>
          </p:cNvCxnSpPr>
          <p:nvPr/>
        </p:nvCxnSpPr>
        <p:spPr bwMode="auto">
          <a:xfrm flipV="1">
            <a:off x="776789" y="3973997"/>
            <a:ext cx="1866663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 Box 24">
            <a:extLst>
              <a:ext uri="{FF2B5EF4-FFF2-40B4-BE49-F238E27FC236}">
                <a16:creationId xmlns:a16="http://schemas.microsoft.com/office/drawing/2014/main" id="{BC5BA7B5-47D8-4458-AF58-065CFC29D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2175558"/>
            <a:ext cx="898795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WG ballot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BF11573-B1E3-47BF-BE02-F11B7F29AD23}"/>
              </a:ext>
            </a:extLst>
          </p:cNvPr>
          <p:cNvSpPr/>
          <p:nvPr/>
        </p:nvSpPr>
        <p:spPr>
          <a:xfrm>
            <a:off x="791118" y="3689396"/>
            <a:ext cx="1873586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chemeClr val="tx1"/>
                </a:solidFill>
              </a:rPr>
              <a:t>LB240 CR </a:t>
            </a:r>
          </a:p>
        </p:txBody>
      </p:sp>
      <p:sp>
        <p:nvSpPr>
          <p:cNvPr id="95" name="Oval Callout 93">
            <a:extLst>
              <a:ext uri="{FF2B5EF4-FFF2-40B4-BE49-F238E27FC236}">
                <a16:creationId xmlns:a16="http://schemas.microsoft.com/office/drawing/2014/main" id="{54C96871-0B1B-4A90-863E-F5E22AA840E0}"/>
              </a:ext>
            </a:extLst>
          </p:cNvPr>
          <p:cNvSpPr/>
          <p:nvPr/>
        </p:nvSpPr>
        <p:spPr bwMode="auto">
          <a:xfrm>
            <a:off x="582762" y="4992306"/>
            <a:ext cx="985677" cy="487541"/>
          </a:xfrm>
          <a:prstGeom prst="wedgeEllipseCallout">
            <a:avLst>
              <a:gd name="adj1" fmla="val -29060"/>
              <a:gd name="adj2" fmla="val -261824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Initial WG ballot LB240 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Pass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B376BCE-7745-4901-84E6-029970539248}"/>
              </a:ext>
            </a:extLst>
          </p:cNvPr>
          <p:cNvSpPr/>
          <p:nvPr/>
        </p:nvSpPr>
        <p:spPr>
          <a:xfrm>
            <a:off x="2660783" y="3689545"/>
            <a:ext cx="2630649" cy="245673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0">
                <a:srgbClr val="FFFF00"/>
              </a:gs>
              <a:gs pos="0">
                <a:srgbClr val="FFFF00"/>
              </a:gs>
              <a:gs pos="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LB249</a:t>
            </a:r>
          </a:p>
        </p:txBody>
      </p:sp>
      <p:sp>
        <p:nvSpPr>
          <p:cNvPr id="97" name="Oval Callout 93">
            <a:extLst>
              <a:ext uri="{FF2B5EF4-FFF2-40B4-BE49-F238E27FC236}">
                <a16:creationId xmlns:a16="http://schemas.microsoft.com/office/drawing/2014/main" id="{87037227-83C7-4BCB-B14F-31314B99D35D}"/>
              </a:ext>
            </a:extLst>
          </p:cNvPr>
          <p:cNvSpPr/>
          <p:nvPr/>
        </p:nvSpPr>
        <p:spPr bwMode="auto">
          <a:xfrm>
            <a:off x="1316964" y="4315200"/>
            <a:ext cx="1373430" cy="487541"/>
          </a:xfrm>
          <a:prstGeom prst="wedgeEllipseCallout">
            <a:avLst>
              <a:gd name="adj1" fmla="val 48514"/>
              <a:gd name="adj2" fmla="val -129092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LB240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recirc. </a:t>
            </a:r>
            <a:r>
              <a:rPr lang="en-US" sz="800" b="1" dirty="0" err="1">
                <a:solidFill>
                  <a:schemeClr val="tx1"/>
                </a:solidFill>
              </a:rPr>
              <a:t>init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70AF3A7-3652-4EE5-90F6-701F0B1BFC7B}"/>
              </a:ext>
            </a:extLst>
          </p:cNvPr>
          <p:cNvCxnSpPr>
            <a:cxnSpLocks/>
          </p:cNvCxnSpPr>
          <p:nvPr/>
        </p:nvCxnSpPr>
        <p:spPr bwMode="auto">
          <a:xfrm>
            <a:off x="2741707" y="3974663"/>
            <a:ext cx="447494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Oval Callout 93">
            <a:extLst>
              <a:ext uri="{FF2B5EF4-FFF2-40B4-BE49-F238E27FC236}">
                <a16:creationId xmlns:a16="http://schemas.microsoft.com/office/drawing/2014/main" id="{B29F41F9-79E2-4EB8-B770-1A41F2366EFC}"/>
              </a:ext>
            </a:extLst>
          </p:cNvPr>
          <p:cNvSpPr/>
          <p:nvPr/>
        </p:nvSpPr>
        <p:spPr bwMode="auto">
          <a:xfrm>
            <a:off x="3327769" y="4387361"/>
            <a:ext cx="1373430" cy="487541"/>
          </a:xfrm>
          <a:prstGeom prst="wedgeEllipseCallout">
            <a:avLst>
              <a:gd name="adj1" fmla="val 92428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0" name="Text Box 26">
            <a:extLst>
              <a:ext uri="{FF2B5EF4-FFF2-40B4-BE49-F238E27FC236}">
                <a16:creationId xmlns:a16="http://schemas.microsoft.com/office/drawing/2014/main" id="{06E87788-F02E-4902-851E-47896DE8FDE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68610" y="2447669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3.0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01-2021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01" name="Text Box 26">
            <a:extLst>
              <a:ext uri="{FF2B5EF4-FFF2-40B4-BE49-F238E27FC236}">
                <a16:creationId xmlns:a16="http://schemas.microsoft.com/office/drawing/2014/main" id="{4D8DC4E9-A307-4702-BF12-6D2AC811974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115639" y="2437272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4.0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02" name="Text Box 29">
            <a:extLst>
              <a:ext uri="{FF2B5EF4-FFF2-40B4-BE49-F238E27FC236}">
                <a16:creationId xmlns:a16="http://schemas.microsoft.com/office/drawing/2014/main" id="{11235715-EFC7-4FCE-BB62-C472E51CBE7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541986" y="3098112"/>
            <a:ext cx="1465897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600" b="0" dirty="0"/>
              <a:t>.11az</a:t>
            </a:r>
            <a:br>
              <a:rPr lang="en-US" altLang="en-US" sz="600" b="0" dirty="0"/>
            </a:br>
            <a:r>
              <a:rPr lang="en-US" altLang="en-US" sz="600" b="0" dirty="0"/>
              <a:t> MDR and SA ballots</a:t>
            </a:r>
          </a:p>
          <a:p>
            <a:r>
              <a:rPr lang="en-US" altLang="en-US" sz="600" b="0" dirty="0"/>
              <a:t> 07-2021</a:t>
            </a:r>
          </a:p>
        </p:txBody>
      </p:sp>
      <p:sp>
        <p:nvSpPr>
          <p:cNvPr id="103" name="Text Box 29">
            <a:extLst>
              <a:ext uri="{FF2B5EF4-FFF2-40B4-BE49-F238E27FC236}">
                <a16:creationId xmlns:a16="http://schemas.microsoft.com/office/drawing/2014/main" id="{1F323F67-9169-493A-834E-085985F5A439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328500" y="2509738"/>
            <a:ext cx="1091052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700" b="0" dirty="0"/>
              <a:t>Publication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30298A3-D067-42E1-9865-E26A18A616B0}"/>
              </a:ext>
            </a:extLst>
          </p:cNvPr>
          <p:cNvSpPr/>
          <p:nvPr/>
        </p:nvSpPr>
        <p:spPr>
          <a:xfrm>
            <a:off x="5278635" y="3689396"/>
            <a:ext cx="1415240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LB253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67DA328-78D1-4A46-B407-A58706A2360A}"/>
              </a:ext>
            </a:extLst>
          </p:cNvPr>
          <p:cNvSpPr/>
          <p:nvPr/>
        </p:nvSpPr>
        <p:spPr>
          <a:xfrm>
            <a:off x="8096838" y="3684682"/>
            <a:ext cx="498885" cy="242916"/>
          </a:xfrm>
          <a:prstGeom prst="rect">
            <a:avLst/>
          </a:prstGeo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4000">
                <a:srgbClr val="00B050"/>
              </a:gs>
              <a:gs pos="100000">
                <a:srgbClr val="00B050"/>
              </a:gs>
              <a:gs pos="100000">
                <a:srgbClr val="FFFF00"/>
              </a:gs>
            </a:gsLst>
            <a:lin ang="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 Recirc 1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2C030BE2-9CD4-4FFD-B678-BBD5C2612A2A}"/>
              </a:ext>
            </a:extLst>
          </p:cNvPr>
          <p:cNvSpPr/>
          <p:nvPr/>
        </p:nvSpPr>
        <p:spPr>
          <a:xfrm>
            <a:off x="5645508" y="3445146"/>
            <a:ext cx="977296" cy="24391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MDR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3005F44-4447-48FB-9651-8F9341257730}"/>
              </a:ext>
            </a:extLst>
          </p:cNvPr>
          <p:cNvSpPr/>
          <p:nvPr/>
        </p:nvSpPr>
        <p:spPr>
          <a:xfrm>
            <a:off x="7216649" y="3686508"/>
            <a:ext cx="892113" cy="241090"/>
          </a:xfrm>
          <a:prstGeom prst="rect">
            <a:avLst/>
          </a:prstGeom>
          <a:gradFill flip="none" rotWithShape="1">
            <a:gsLst>
              <a:gs pos="1000">
                <a:schemeClr val="accent1">
                  <a:lumMod val="5000"/>
                  <a:lumOff val="95000"/>
                </a:schemeClr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4000">
                <a:srgbClr val="00B050"/>
              </a:gs>
              <a:gs pos="100000">
                <a:srgbClr val="00B05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Initial SA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FE0DDD1-BE4E-43BC-A1FE-80761FCF797E}"/>
              </a:ext>
            </a:extLst>
          </p:cNvPr>
          <p:cNvSpPr/>
          <p:nvPr/>
        </p:nvSpPr>
        <p:spPr>
          <a:xfrm>
            <a:off x="6622806" y="3688080"/>
            <a:ext cx="609658" cy="24713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LB 255</a:t>
            </a:r>
          </a:p>
        </p:txBody>
      </p:sp>
      <p:sp>
        <p:nvSpPr>
          <p:cNvPr id="109" name="Oval Callout 93">
            <a:extLst>
              <a:ext uri="{FF2B5EF4-FFF2-40B4-BE49-F238E27FC236}">
                <a16:creationId xmlns:a16="http://schemas.microsoft.com/office/drawing/2014/main" id="{CEEB82D0-1B59-4AE0-8AE7-AB315B3AA602}"/>
              </a:ext>
            </a:extLst>
          </p:cNvPr>
          <p:cNvSpPr/>
          <p:nvPr/>
        </p:nvSpPr>
        <p:spPr bwMode="auto">
          <a:xfrm>
            <a:off x="6492065" y="5214802"/>
            <a:ext cx="1580531" cy="487541"/>
          </a:xfrm>
          <a:prstGeom prst="wedgeEllipseCallout">
            <a:avLst>
              <a:gd name="adj1" fmla="val -2663"/>
              <a:gd name="adj2" fmla="val -305026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No changes made, in preparation to SA ballot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0" name="Oval Callout 93">
            <a:extLst>
              <a:ext uri="{FF2B5EF4-FFF2-40B4-BE49-F238E27FC236}">
                <a16:creationId xmlns:a16="http://schemas.microsoft.com/office/drawing/2014/main" id="{0152C10E-A9FF-4EC6-87C2-728F8FB3BE7D}"/>
              </a:ext>
            </a:extLst>
          </p:cNvPr>
          <p:cNvSpPr/>
          <p:nvPr/>
        </p:nvSpPr>
        <p:spPr bwMode="auto">
          <a:xfrm>
            <a:off x="4792972" y="4391059"/>
            <a:ext cx="1373430" cy="487541"/>
          </a:xfrm>
          <a:prstGeom prst="wedgeEllipseCallout">
            <a:avLst>
              <a:gd name="adj1" fmla="val 81391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1" name="Text Box 26">
            <a:extLst>
              <a:ext uri="{FF2B5EF4-FFF2-40B4-BE49-F238E27FC236}">
                <a16:creationId xmlns:a16="http://schemas.microsoft.com/office/drawing/2014/main" id="{00E430D6-8064-441A-BF52-9C7E4FAE5EF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93783" y="3072438"/>
            <a:ext cx="887141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7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 SA start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6B074CF-8BB5-4A74-A6E4-E9FD3A0BAA61}"/>
              </a:ext>
            </a:extLst>
          </p:cNvPr>
          <p:cNvSpPr/>
          <p:nvPr/>
        </p:nvSpPr>
        <p:spPr>
          <a:xfrm>
            <a:off x="8572047" y="3685831"/>
            <a:ext cx="469140" cy="241767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Recirc 2</a:t>
            </a:r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5E1DB68F-0BD3-4693-95F6-096D4C37719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53791" y="220449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1BFFAA5F-8189-4250-83B7-84ACB4425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35" y="224636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AFE65812-5FBD-4F9B-A7B5-1D2B5E63B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06" y="2241954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ACDB2EA4-425A-49A3-B129-B376D51EC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293" y="286092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BF341DDE-28E9-41BA-B84C-3363318C5A9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140498" y="222827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9C0976F0-48B8-4202-9BA0-61C67C7C65B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81300" y="221731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 dirty="0">
              <a:latin typeface="+mn-lt"/>
              <a:ea typeface="+mn-ea"/>
            </a:endParaRPr>
          </a:p>
        </p:txBody>
      </p:sp>
      <p:sp>
        <p:nvSpPr>
          <p:cNvPr id="119" name="Isosceles Triangle 118">
            <a:extLst>
              <a:ext uri="{FF2B5EF4-FFF2-40B4-BE49-F238E27FC236}">
                <a16:creationId xmlns:a16="http://schemas.microsoft.com/office/drawing/2014/main" id="{5A2B05C7-D4EB-4413-AB0A-CE51F03D6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8432" y="2249353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 Box 26">
            <a:extLst>
              <a:ext uri="{FF2B5EF4-FFF2-40B4-BE49-F238E27FC236}">
                <a16:creationId xmlns:a16="http://schemas.microsoft.com/office/drawing/2014/main" id="{F4FCAE33-2763-4903-A81F-D9A78205559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93336" y="2458489"/>
            <a:ext cx="887141" cy="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05-22</a:t>
            </a:r>
          </a:p>
        </p:txBody>
      </p:sp>
      <p:sp>
        <p:nvSpPr>
          <p:cNvPr id="121" name="Text Box 26">
            <a:extLst>
              <a:ext uri="{FF2B5EF4-FFF2-40B4-BE49-F238E27FC236}">
                <a16:creationId xmlns:a16="http://schemas.microsoft.com/office/drawing/2014/main" id="{46849EDD-91C2-45B7-9F94-C95039C016C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108762" y="3071487"/>
            <a:ext cx="887141" cy="11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07-22</a:t>
            </a:r>
          </a:p>
          <a:p>
            <a:pPr algn="ctr"/>
            <a:endParaRPr lang="en-US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EB820437-156E-44F3-933A-2125D2BCE0A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032071" y="2849247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xt Box 26">
            <a:extLst>
              <a:ext uri="{FF2B5EF4-FFF2-40B4-BE49-F238E27FC236}">
                <a16:creationId xmlns:a16="http://schemas.microsoft.com/office/drawing/2014/main" id="{9E850598-B5A9-435D-8961-086D1241F77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85984" y="2527228"/>
            <a:ext cx="887141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09-22</a:t>
            </a: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A2044403-71C0-4820-A3D1-8EE49AE49245}"/>
              </a:ext>
            </a:extLst>
          </p:cNvPr>
          <p:cNvCxnSpPr>
            <a:cxnSpLocks/>
          </p:cNvCxnSpPr>
          <p:nvPr/>
        </p:nvCxnSpPr>
        <p:spPr bwMode="auto">
          <a:xfrm flipV="1">
            <a:off x="7253951" y="3979958"/>
            <a:ext cx="8280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35E762AF-73F5-4137-A3E5-731CD1B1A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0762" y="2256315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D19C965E-E2BB-41A5-B1CD-2920DA6AB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5232" y="2272925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3DEFAF7C-3F69-46D2-92F6-FC4A8B9F7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356" y="2858082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99F91A2A-2BC7-4734-8D76-8D2EB87031F3}"/>
              </a:ext>
            </a:extLst>
          </p:cNvPr>
          <p:cNvCxnSpPr>
            <a:cxnSpLocks/>
          </p:cNvCxnSpPr>
          <p:nvPr/>
        </p:nvCxnSpPr>
        <p:spPr bwMode="auto">
          <a:xfrm flipV="1">
            <a:off x="8136906" y="3980624"/>
            <a:ext cx="4320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Rectangle 128">
            <a:extLst>
              <a:ext uri="{FF2B5EF4-FFF2-40B4-BE49-F238E27FC236}">
                <a16:creationId xmlns:a16="http://schemas.microsoft.com/office/drawing/2014/main" id="{5C37034F-67C2-4F75-8BBD-833A54DA5D74}"/>
              </a:ext>
            </a:extLst>
          </p:cNvPr>
          <p:cNvSpPr/>
          <p:nvPr/>
        </p:nvSpPr>
        <p:spPr>
          <a:xfrm>
            <a:off x="9034173" y="3696411"/>
            <a:ext cx="469140" cy="25053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Clean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A89C0573-D743-4596-A59B-676523889CA6}"/>
              </a:ext>
            </a:extLst>
          </p:cNvPr>
          <p:cNvCxnSpPr>
            <a:cxnSpLocks/>
          </p:cNvCxnSpPr>
          <p:nvPr/>
        </p:nvCxnSpPr>
        <p:spPr bwMode="auto">
          <a:xfrm flipV="1">
            <a:off x="8604291" y="3980624"/>
            <a:ext cx="4320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95F08B4-E76E-435E-9832-A318871E30AE}"/>
              </a:ext>
            </a:extLst>
          </p:cNvPr>
          <p:cNvSpPr/>
          <p:nvPr/>
        </p:nvSpPr>
        <p:spPr>
          <a:xfrm>
            <a:off x="9412519" y="3696411"/>
            <a:ext cx="469140" cy="2490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REVcom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13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1A2CB-3018-47EE-91A2-AAEE5520A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TGaz</a:t>
            </a:r>
            <a:r>
              <a:rPr lang="en-US" dirty="0"/>
              <a:t> CRC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03A29-58F8-4353-9747-8380F17EE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981201"/>
            <a:ext cx="106571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Mon. Oct. 3</a:t>
            </a:r>
            <a:r>
              <a:rPr lang="en-US" b="0" baseline="30000" dirty="0"/>
              <a:t>rd</a:t>
            </a:r>
            <a:r>
              <a:rPr lang="en-US" b="0" dirty="0"/>
              <a:t> 	9:00 am PT - review comment (if any) coming from 2</a:t>
            </a:r>
            <a:r>
              <a:rPr lang="en-US" b="0" baseline="30000" dirty="0"/>
              <a:t>nd</a:t>
            </a:r>
            <a:r>
              <a:rPr lang="en-US" b="0" dirty="0"/>
              <a:t> SA recirc.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C8455-C3E5-4432-A5ED-0A9FA557A7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C0E46-E7B4-4065-B837-FE57051B31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6B0C52-F5D9-4262-939A-BED89DCB84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4786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21352</TotalTime>
  <Words>367</Words>
  <Application>Microsoft Office PowerPoint</Application>
  <PresentationFormat>Widescreen</PresentationFormat>
  <Paragraphs>90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</vt:lpstr>
      <vt:lpstr>Times New Roman</vt:lpstr>
      <vt:lpstr>Office Theme</vt:lpstr>
      <vt:lpstr>Microsoft Word 97 - 2003 Document</vt:lpstr>
      <vt:lpstr>TGaz Next Generation Positioning  September Hybrid Meeting Closing Report</vt:lpstr>
      <vt:lpstr>Abstract</vt:lpstr>
      <vt:lpstr>Sep. Progress and Targets Towards the Nov. Meeting</vt:lpstr>
      <vt:lpstr>Targets Towards the Nov. Meeting</vt:lpstr>
      <vt:lpstr>Timeline – updated</vt:lpstr>
      <vt:lpstr>Scheduled TGaz CRC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295</cp:revision>
  <cp:lastPrinted>1601-01-01T00:00:00Z</cp:lastPrinted>
  <dcterms:created xsi:type="dcterms:W3CDTF">2018-08-06T10:28:59Z</dcterms:created>
  <dcterms:modified xsi:type="dcterms:W3CDTF">2022-09-15T20:49:13Z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