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2542" r:id="rId38"/>
    <p:sldId id="687" r:id="rId39"/>
    <p:sldId id="688" r:id="rId40"/>
    <p:sldId id="2537" r:id="rId41"/>
    <p:sldId id="2538" r:id="rId42"/>
    <p:sldId id="2543" r:id="rId43"/>
    <p:sldId id="2545" r:id="rId44"/>
    <p:sldId id="2547" r:id="rId45"/>
    <p:sldId id="2548" r:id="rId46"/>
    <p:sldId id="2549" r:id="rId47"/>
    <p:sldId id="2551" r:id="rId48"/>
    <p:sldId id="2550" r:id="rId49"/>
    <p:sldId id="2544" r:id="rId50"/>
    <p:sldId id="2539" r:id="rId51"/>
    <p:sldId id="2540" r:id="rId52"/>
    <p:sldId id="2375" r:id="rId53"/>
    <p:sldId id="2515" r:id="rId54"/>
    <p:sldId id="2516" r:id="rId55"/>
    <p:sldId id="2517" r:id="rId56"/>
    <p:sldId id="2400" r:id="rId57"/>
    <p:sldId id="2391" r:id="rId58"/>
    <p:sldId id="2512" r:id="rId59"/>
    <p:sldId id="2511" r:id="rId60"/>
    <p:sldId id="2513" r:id="rId61"/>
    <p:sldId id="709" r:id="rId62"/>
    <p:sldId id="315" r:id="rId63"/>
    <p:sldId id="312" r:id="rId64"/>
    <p:sldId id="318" r:id="rId65"/>
    <p:sldId id="472" r:id="rId66"/>
    <p:sldId id="473" r:id="rId67"/>
    <p:sldId id="474" r:id="rId68"/>
    <p:sldId id="480" r:id="rId69"/>
    <p:sldId id="259" r:id="rId70"/>
    <p:sldId id="260" r:id="rId71"/>
    <p:sldId id="261" r:id="rId72"/>
    <p:sldId id="2525"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2542"/>
            <p14:sldId id="687"/>
            <p14:sldId id="688"/>
          </p14:sldIdLst>
        </p14:section>
        <p14:section name="Sep. 14th - Sep. IEEE Hybrid Interim meeting" id="{9611DD54-4890-41CE-A889-8005F26F5D2E}">
          <p14:sldIdLst>
            <p14:sldId id="2537"/>
            <p14:sldId id="2538"/>
            <p14:sldId id="2543"/>
            <p14:sldId id="2545"/>
            <p14:sldId id="2547"/>
            <p14:sldId id="2548"/>
            <p14:sldId id="2549"/>
            <p14:sldId id="2551"/>
            <p14:sldId id="2550"/>
            <p14:sldId id="2544"/>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6807" autoAdjust="0"/>
  </p:normalViewPr>
  <p:slideViewPr>
    <p:cSldViewPr>
      <p:cViewPr varScale="1">
        <p:scale>
          <a:sx n="63" d="100"/>
          <a:sy n="63" d="100"/>
        </p:scale>
        <p:origin x="184" y="6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EB455C9-4AD4-4346-A5FC-29847EF9908B}"/>
    <pc:docChg chg="modMainMaster">
      <pc:chgData name="Segev, Jonathan" userId="7c67a1b0-8725-4553-8055-0888dbcaef94" providerId="ADAL" clId="{6EB455C9-4AD4-4346-A5FC-29847EF9908B}" dt="2022-09-14T19:04:41.453" v="1" actId="20577"/>
      <pc:docMkLst>
        <pc:docMk/>
      </pc:docMkLst>
      <pc:sldMasterChg chg="modSp mod">
        <pc:chgData name="Segev, Jonathan" userId="7c67a1b0-8725-4553-8055-0888dbcaef94" providerId="ADAL" clId="{6EB455C9-4AD4-4346-A5FC-29847EF9908B}" dt="2022-09-14T19:04:41.453" v="1" actId="20577"/>
        <pc:sldMasterMkLst>
          <pc:docMk/>
          <pc:sldMasterMk cId="0" sldId="2147483648"/>
        </pc:sldMasterMkLst>
        <pc:spChg chg="mod">
          <ac:chgData name="Segev, Jonathan" userId="7c67a1b0-8725-4553-8055-0888dbcaef94" providerId="ADAL" clId="{6EB455C9-4AD4-4346-A5FC-29847EF9908B}" dt="2022-09-14T19:04:41.453"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2</a:t>
            </a:r>
            <a:r>
              <a:rPr lang="en-US" baseline="30000" dirty="0"/>
              <a:t>nd</a:t>
            </a:r>
            <a:r>
              <a:rPr lang="en-US" baseline="0" dirty="0"/>
              <a:t> </a:t>
            </a:r>
            <a:r>
              <a:rPr lang="en-US" dirty="0"/>
              <a:t>SA</a:t>
            </a:r>
            <a:r>
              <a:rPr lang="en-US" baseline="0" dirty="0"/>
              <a:t> Recirc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CFAC-4CC9-8993-8A115754F7EC}"/>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21</c:v>
                </c:pt>
              </c:numCache>
            </c:numRef>
          </c:val>
          <c:extLst>
            <c:ext xmlns:c16="http://schemas.microsoft.com/office/drawing/2014/chart" uri="{C3380CC4-5D6E-409C-BE32-E72D297353CC}">
              <c16:uniqueId val="{00000001-CFAC-4CC9-8993-8A115754F7EC}"/>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dirty="0"/>
              <a:t>11-22-1592 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238D-E8DB-4787-9567-7C780BE5BE3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A56DB625-6303-4FD7-A649-9EB57367812A}"/>
              </a:ext>
            </a:extLst>
          </p:cNvPr>
          <p:cNvSpPr>
            <a:spLocks noGrp="1"/>
          </p:cNvSpPr>
          <p:nvPr>
            <p:ph idx="1"/>
          </p:nvPr>
        </p:nvSpPr>
        <p:spPr/>
        <p:txBody>
          <a:bodyPr/>
          <a:lstStyle/>
          <a:p>
            <a:r>
              <a:rPr lang="en-US" dirty="0"/>
              <a:t>For resolution of CID 9013 should the resolution be:</a:t>
            </a:r>
          </a:p>
          <a:p>
            <a:pPr marL="457200" indent="-457200">
              <a:buAutoNum type="alphaLcParenR"/>
            </a:pPr>
            <a:r>
              <a:rPr lang="en-US" dirty="0"/>
              <a:t>Rejected</a:t>
            </a:r>
          </a:p>
          <a:p>
            <a:pPr marL="457200" indent="-457200">
              <a:buAutoNum type="alphaLcParenR"/>
            </a:pPr>
            <a:r>
              <a:rPr lang="en-US" dirty="0"/>
              <a:t>Revised as shown in 11-22-1581r3.</a:t>
            </a:r>
          </a:p>
          <a:p>
            <a:pPr marL="457200" indent="-457200">
              <a:buAutoNum type="alphaLcParenR"/>
            </a:pPr>
            <a:endParaRPr lang="en-US" dirty="0"/>
          </a:p>
          <a:p>
            <a:pPr marL="0" indent="0"/>
            <a:r>
              <a:rPr lang="en-US" dirty="0"/>
              <a:t>Results (a/b/Abstain): 1/4/4</a:t>
            </a:r>
          </a:p>
        </p:txBody>
      </p:sp>
      <p:sp>
        <p:nvSpPr>
          <p:cNvPr id="4" name="Slide Number Placeholder 3">
            <a:extLst>
              <a:ext uri="{FF2B5EF4-FFF2-40B4-BE49-F238E27FC236}">
                <a16:creationId xmlns:a16="http://schemas.microsoft.com/office/drawing/2014/main" id="{FFA112FD-A201-4E24-923E-081E7A0DA19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7803F57-08EE-4F70-BE0B-C2B94276FF8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3E7C1-9F27-4F1E-9530-5CC95D7881B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637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approval of 10 days recirculation ballot. </a:t>
            </a:r>
          </a:p>
          <a:p>
            <a:pPr algn="just">
              <a:spcBef>
                <a:spcPct val="20000"/>
              </a:spcBef>
              <a:buFontTx/>
              <a:buChar char="•"/>
            </a:pPr>
            <a:r>
              <a:rPr lang="en-US" altLang="en-US" sz="2000" b="0" dirty="0"/>
              <a:t>Consider report to EC on conditional approval of P802.11az D7.0 to send to </a:t>
            </a:r>
            <a:r>
              <a:rPr lang="en-US" altLang="en-US" sz="2000" b="0" dirty="0" err="1"/>
              <a:t>REVcom</a:t>
            </a:r>
            <a:r>
              <a:rPr lang="en-US" altLang="en-US" sz="2000" b="0" dirty="0"/>
              <a:t>. </a:t>
            </a:r>
          </a:p>
          <a:p>
            <a:pPr marL="0" indent="0" algn="just">
              <a:spcBef>
                <a:spcPct val="20000"/>
              </a:spcBef>
            </a:pPr>
            <a:r>
              <a:rPr lang="en-US" altLang="en-US" sz="2000" b="0" dirty="0"/>
              <a:t>	11-22-1511 (Jonathan Segev)</a:t>
            </a:r>
          </a:p>
          <a:p>
            <a:pPr algn="just">
              <a:spcBef>
                <a:spcPct val="20000"/>
              </a:spcBef>
              <a:buFontTx/>
              <a:buChar char="•"/>
            </a:pPr>
            <a:r>
              <a:rPr lang="en-US" altLang="en-US" sz="2000" b="0" dirty="0"/>
              <a:t>Review status and timelines.</a:t>
            </a:r>
          </a:p>
          <a:p>
            <a:pPr algn="just">
              <a:spcBef>
                <a:spcPct val="20000"/>
              </a:spcBef>
              <a:buFontTx/>
              <a:buChar char="•"/>
            </a:pPr>
            <a:r>
              <a:rPr lang="en-US" altLang="en-US" sz="2000" b="0" dirty="0"/>
              <a:t>Review submission pipeline.</a:t>
            </a:r>
          </a:p>
          <a:p>
            <a:pPr algn="just">
              <a:spcBef>
                <a:spcPct val="20000"/>
              </a:spcBef>
              <a:buFontTx/>
              <a:buChar char="•"/>
            </a:pPr>
            <a:r>
              <a:rPr lang="en-US" sz="2000" b="0" dirty="0"/>
              <a:t>Recess/adjourn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0179069"/>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11-22-1511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P802.11az Report to EC on Conditional Approval to go to </a:t>
                      </a:r>
                      <a:r>
                        <a:rPr lang="en-US" sz="1400" kern="1200" dirty="0" err="1">
                          <a:solidFill>
                            <a:schemeClr val="dk1"/>
                          </a:solidFill>
                          <a:latin typeface="+mn-lt"/>
                          <a:ea typeface="+mn-ea"/>
                          <a:cs typeface="+mn-cs"/>
                        </a:rPr>
                        <a:t>REVcom</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35D-3E26-42B5-8193-F96AE77E9662}"/>
              </a:ext>
            </a:extLst>
          </p:cNvPr>
          <p:cNvSpPr>
            <a:spLocks noGrp="1"/>
          </p:cNvSpPr>
          <p:nvPr>
            <p:ph type="title"/>
          </p:nvPr>
        </p:nvSpPr>
        <p:spPr/>
        <p:txBody>
          <a:bodyPr/>
          <a:lstStyle/>
          <a:p>
            <a:r>
              <a:rPr lang="en-US" altLang="en-US" sz="3200" b="0" dirty="0"/>
              <a:t>Consider approval of 10 days recirculation ballot</a:t>
            </a:r>
            <a:endParaRPr lang="en-US" dirty="0"/>
          </a:p>
        </p:txBody>
      </p:sp>
      <p:sp>
        <p:nvSpPr>
          <p:cNvPr id="3" name="Content Placeholder 2">
            <a:extLst>
              <a:ext uri="{FF2B5EF4-FFF2-40B4-BE49-F238E27FC236}">
                <a16:creationId xmlns:a16="http://schemas.microsoft.com/office/drawing/2014/main" id="{58722511-E81D-4EA3-9995-8AD1A53E685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C0056FE-F615-427D-B32A-05C6C9715C7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4C44434-C7FB-4A97-9776-3120DBC7987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05C2915-84E9-40EC-B65E-A4FE89CF5B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66882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1C1C-484E-4ABD-B881-D90759B0C07D}"/>
              </a:ext>
            </a:extLst>
          </p:cNvPr>
          <p:cNvSpPr>
            <a:spLocks noGrp="1"/>
          </p:cNvSpPr>
          <p:nvPr>
            <p:ph type="title"/>
          </p:nvPr>
        </p:nvSpPr>
        <p:spPr>
          <a:xfrm>
            <a:off x="914401" y="685801"/>
            <a:ext cx="10361084" cy="1447055"/>
          </a:xfrm>
        </p:spPr>
        <p:txBody>
          <a:bodyPr/>
          <a:lstStyle/>
          <a:p>
            <a:pPr>
              <a:spcBef>
                <a:spcPct val="20000"/>
              </a:spcBef>
            </a:pPr>
            <a:r>
              <a:rPr lang="en-US" altLang="en-US" sz="3200" b="0" dirty="0"/>
              <a:t>Consider report to EC on conditional approval of </a:t>
            </a:r>
            <a:br>
              <a:rPr lang="en-US" altLang="en-US" sz="3200" b="0" dirty="0"/>
            </a:br>
            <a:r>
              <a:rPr lang="en-US" altLang="en-US" sz="3200" b="0" dirty="0"/>
              <a:t>P802.11az D7.0 to send to </a:t>
            </a:r>
            <a:r>
              <a:rPr lang="en-US" altLang="en-US" sz="3200" b="0" dirty="0" err="1"/>
              <a:t>REVcom</a:t>
            </a:r>
            <a:br>
              <a:rPr lang="en-US" altLang="en-US" sz="3200" b="0" dirty="0"/>
            </a:br>
            <a:endParaRPr lang="en-US" dirty="0"/>
          </a:p>
        </p:txBody>
      </p:sp>
      <p:sp>
        <p:nvSpPr>
          <p:cNvPr id="4" name="Slide Number Placeholder 3">
            <a:extLst>
              <a:ext uri="{FF2B5EF4-FFF2-40B4-BE49-F238E27FC236}">
                <a16:creationId xmlns:a16="http://schemas.microsoft.com/office/drawing/2014/main" id="{C427855C-F60A-46F1-9FBE-C1F7F0FE21DA}"/>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704B5B6-4E3E-485F-9695-9AE1F4EEF32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A14BCB9-6C9E-4343-AC71-8AD74FC1A8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383902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 Recirc 1</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Initial SA</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Recirc 2</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a:extLst>
              <a:ext uri="{FF2B5EF4-FFF2-40B4-BE49-F238E27FC236}">
                <a16:creationId xmlns:a16="http://schemas.microsoft.com/office/drawing/2014/main" id="{1C69EDD1-DFCC-4AA2-B995-E06040BFCE78}"/>
              </a:ext>
            </a:extLst>
          </p:cNvPr>
          <p:cNvSpPr/>
          <p:nvPr/>
        </p:nvSpPr>
        <p:spPr>
          <a:xfrm>
            <a:off x="9034173" y="3696411"/>
            <a:ext cx="469140" cy="25053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a:solidFill>
                  <a:schemeClr val="tx1"/>
                </a:solidFill>
              </a:rPr>
              <a:t>Clean</a:t>
            </a:r>
          </a:p>
        </p:txBody>
      </p:sp>
      <p:cxnSp>
        <p:nvCxnSpPr>
          <p:cNvPr id="70" name="Straight Connector 69">
            <a:extLst>
              <a:ext uri="{FF2B5EF4-FFF2-40B4-BE49-F238E27FC236}">
                <a16:creationId xmlns:a16="http://schemas.microsoft.com/office/drawing/2014/main" id="{6E4BF46C-600E-41C5-9B14-35C1CDB02AB8}"/>
              </a:ext>
            </a:extLst>
          </p:cNvPr>
          <p:cNvCxnSpPr>
            <a:cxnSpLocks/>
          </p:cNvCxnSpPr>
          <p:nvPr/>
        </p:nvCxnSpPr>
        <p:spPr bwMode="auto">
          <a:xfrm flipV="1">
            <a:off x="8604291" y="3980624"/>
            <a:ext cx="43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ectangle 75">
            <a:extLst>
              <a:ext uri="{FF2B5EF4-FFF2-40B4-BE49-F238E27FC236}">
                <a16:creationId xmlns:a16="http://schemas.microsoft.com/office/drawing/2014/main" id="{DCA555C3-88D6-42A7-9EDC-EF210EB2056C}"/>
              </a:ext>
            </a:extLst>
          </p:cNvPr>
          <p:cNvSpPr/>
          <p:nvPr/>
        </p:nvSpPr>
        <p:spPr>
          <a:xfrm>
            <a:off x="9412519" y="3696411"/>
            <a:ext cx="469140" cy="249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Tree>
    <p:extLst>
      <p:ext uri="{BB962C8B-B14F-4D97-AF65-F5344CB8AC3E}">
        <p14:creationId xmlns:p14="http://schemas.microsoft.com/office/powerpoint/2010/main" val="2552247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during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a:xfrm>
            <a:off x="479376" y="1981201"/>
            <a:ext cx="7920880" cy="4113213"/>
          </a:xfrm>
        </p:spPr>
        <p:txBody>
          <a:bodyPr/>
          <a:lstStyle/>
          <a:p>
            <a:pPr>
              <a:buFont typeface="Arial" panose="020B0604020202020204" pitchFamily="34" charset="0"/>
              <a:buChar char="•"/>
            </a:pPr>
            <a:r>
              <a:rPr lang="en-US" b="0" dirty="0"/>
              <a:t>TGaz have met for 3 session</a:t>
            </a:r>
          </a:p>
          <a:p>
            <a:pPr>
              <a:buFont typeface="Arial" panose="020B0604020202020204" pitchFamily="34" charset="0"/>
              <a:buChar char="•"/>
            </a:pPr>
            <a:r>
              <a:rPr lang="en-US" b="0" dirty="0"/>
              <a:t>We reviewed and resolved all comments received from P802.11az 2</a:t>
            </a:r>
            <a:r>
              <a:rPr lang="en-US" b="0" baseline="30000" dirty="0"/>
              <a:t>nd</a:t>
            </a:r>
            <a:r>
              <a:rPr lang="en-US" b="0" dirty="0"/>
              <a:t> Recirculation Ballot.</a:t>
            </a:r>
          </a:p>
          <a:p>
            <a:pPr>
              <a:buFont typeface="Arial" panose="020B0604020202020204" pitchFamily="34" charset="0"/>
              <a:buChar char="•"/>
            </a:pPr>
            <a:r>
              <a:rPr lang="en-US" b="0" dirty="0"/>
              <a:t>Approved </a:t>
            </a:r>
            <a:r>
              <a:rPr lang="en-US" b="0" kern="1200" dirty="0">
                <a:solidFill>
                  <a:schemeClr val="dk1"/>
                </a:solidFill>
                <a:latin typeface="+mn-lt"/>
                <a:ea typeface="+mn-ea"/>
                <a:cs typeface="+mn-cs"/>
              </a:rPr>
              <a:t>P802.11az Report to EC on Conditional Approval to go to </a:t>
            </a:r>
            <a:r>
              <a:rPr lang="en-US" b="0" kern="1200" dirty="0" err="1">
                <a:solidFill>
                  <a:schemeClr val="dk1"/>
                </a:solidFill>
                <a:latin typeface="+mn-lt"/>
                <a:ea typeface="+mn-ea"/>
                <a:cs typeface="+mn-cs"/>
              </a:rPr>
              <a:t>REVcom</a:t>
            </a:r>
            <a:r>
              <a:rPr lang="en-US" b="0" kern="1200" dirty="0">
                <a:solidFill>
                  <a:schemeClr val="dk1"/>
                </a:solidFill>
                <a:latin typeface="+mn-lt"/>
                <a:ea typeface="+mn-ea"/>
                <a:cs typeface="+mn-cs"/>
              </a:rPr>
              <a:t>.</a:t>
            </a:r>
          </a:p>
          <a:p>
            <a:pPr>
              <a:buFont typeface="Arial" panose="020B0604020202020204" pitchFamily="34" charset="0"/>
              <a:buChar char="•"/>
            </a:pPr>
            <a:r>
              <a:rPr lang="en-US" b="0" dirty="0"/>
              <a:t>Reviewed and considered PAR and CSD for 320MHz, in support of establishing a </a:t>
            </a:r>
            <a:r>
              <a:rPr lang="en-US" b="0" dirty="0" err="1"/>
              <a:t>TGbk</a:t>
            </a:r>
            <a:r>
              <a:rPr lang="en-US" b="0" dirty="0"/>
              <a:t> 320MHz positioning support.</a:t>
            </a:r>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51890D19-7C36-452A-8413-1ECB81040C7F}"/>
              </a:ext>
            </a:extLst>
          </p:cNvPr>
          <p:cNvGraphicFramePr/>
          <p:nvPr>
            <p:extLst>
              <p:ext uri="{D42A27DB-BD31-4B8C-83A1-F6EECF244321}">
                <p14:modId xmlns:p14="http://schemas.microsoft.com/office/powerpoint/2010/main" val="189725195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03157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the Nov.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729192" cy="4343400"/>
          </a:xfrm>
        </p:spPr>
        <p:txBody>
          <a:bodyPr/>
          <a:lstStyle/>
          <a:p>
            <a:pPr>
              <a:buFont typeface="Arial" panose="020B0604020202020204" pitchFamily="34" charset="0"/>
              <a:buChar char="•"/>
            </a:pPr>
            <a:r>
              <a:rPr lang="en-US" b="0" dirty="0"/>
              <a:t>Publish D7.0, Complete 10 days 3</a:t>
            </a:r>
            <a:r>
              <a:rPr lang="en-US" b="0" baseline="30000" dirty="0"/>
              <a:t>rd</a:t>
            </a:r>
            <a:r>
              <a:rPr lang="en-US" b="0" dirty="0"/>
              <a:t> SA recirculation ballot.</a:t>
            </a:r>
          </a:p>
          <a:p>
            <a:pPr>
              <a:buFont typeface="Arial" panose="020B0604020202020204" pitchFamily="34" charset="0"/>
              <a:buChar char="•"/>
            </a:pPr>
            <a:r>
              <a:rPr lang="en-US" b="0" dirty="0"/>
              <a:t>Receive no comments or response and reject any comments received of D7.0.</a:t>
            </a:r>
          </a:p>
          <a:p>
            <a:pPr>
              <a:buFont typeface="Arial" panose="020B0604020202020204" pitchFamily="34" charset="0"/>
              <a:buChar char="•"/>
            </a:pPr>
            <a:r>
              <a:rPr lang="en-US" b="0" dirty="0"/>
              <a:t>Receive EC approval to FWD D7.0 to </a:t>
            </a:r>
            <a:r>
              <a:rPr lang="en-US" b="0" dirty="0" err="1"/>
              <a:t>REVcom</a:t>
            </a:r>
            <a:r>
              <a:rPr lang="en-US" b="0" dirty="0"/>
              <a:t>.</a:t>
            </a:r>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8547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1A2CB-3018-47EE-91A2-AAEE5520AAAD}"/>
              </a:ext>
            </a:extLst>
          </p:cNvPr>
          <p:cNvSpPr>
            <a:spLocks noGrp="1"/>
          </p:cNvSpPr>
          <p:nvPr>
            <p:ph type="title"/>
          </p:nvPr>
        </p:nvSpPr>
        <p:spPr/>
        <p:txBody>
          <a:bodyPr/>
          <a:lstStyle/>
          <a:p>
            <a:r>
              <a:rPr lang="en-US" dirty="0"/>
              <a:t>Telecon</a:t>
            </a:r>
          </a:p>
        </p:txBody>
      </p:sp>
      <p:sp>
        <p:nvSpPr>
          <p:cNvPr id="3" name="Content Placeholder 2">
            <a:extLst>
              <a:ext uri="{FF2B5EF4-FFF2-40B4-BE49-F238E27FC236}">
                <a16:creationId xmlns:a16="http://schemas.microsoft.com/office/drawing/2014/main" id="{22003A29-58F8-4353-9747-8380F17EEAEE}"/>
              </a:ext>
            </a:extLst>
          </p:cNvPr>
          <p:cNvSpPr>
            <a:spLocks noGrp="1"/>
          </p:cNvSpPr>
          <p:nvPr>
            <p:ph idx="1"/>
          </p:nvPr>
        </p:nvSpPr>
        <p:spPr>
          <a:xfrm>
            <a:off x="479376" y="1981201"/>
            <a:ext cx="11377263" cy="4113213"/>
          </a:xfrm>
        </p:spPr>
        <p:txBody>
          <a:bodyPr/>
          <a:lstStyle/>
          <a:p>
            <a:r>
              <a:rPr lang="en-US" dirty="0"/>
              <a:t>Mon. Oct. 3</a:t>
            </a:r>
            <a:r>
              <a:rPr lang="en-US" baseline="30000" dirty="0"/>
              <a:t>rd</a:t>
            </a:r>
            <a:r>
              <a:rPr lang="en-US" dirty="0"/>
              <a:t> 	9:00 am PT to review any comment coming from 2</a:t>
            </a:r>
            <a:r>
              <a:rPr lang="en-US" baseline="30000" dirty="0"/>
              <a:t>nd</a:t>
            </a:r>
            <a:r>
              <a:rPr lang="en-US" dirty="0"/>
              <a:t> SA recirc.</a:t>
            </a:r>
          </a:p>
        </p:txBody>
      </p:sp>
      <p:sp>
        <p:nvSpPr>
          <p:cNvPr id="4" name="Slide Number Placeholder 3">
            <a:extLst>
              <a:ext uri="{FF2B5EF4-FFF2-40B4-BE49-F238E27FC236}">
                <a16:creationId xmlns:a16="http://schemas.microsoft.com/office/drawing/2014/main" id="{987C8455-C3E5-4432-A5ED-0A9FA557A70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DC0E46-E7B4-4065-B837-FE57051B31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6B0C52-F5D9-4262-939A-BED89DCB842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47864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A66F5-9373-4646-8A5F-441D89D4C9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0C70AD-1DFF-4B86-A2E7-38ACC86B15F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7A72AF-88EE-4C9B-999F-2C7D7D2A77E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5B6115A-AAEE-4666-A25C-AF5F3030736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30458AB-A760-4AC2-A822-7A7F2FEBC81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0366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114856</TotalTime>
  <Words>6508</Words>
  <Application>Microsoft Office PowerPoint</Application>
  <PresentationFormat>Widescreen</PresentationFormat>
  <Paragraphs>969</Paragraphs>
  <Slides>72</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2"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Strawpoll</vt:lpstr>
      <vt:lpstr>PowerPoint Presentation</vt:lpstr>
      <vt:lpstr>PowerPoint Presentation</vt:lpstr>
      <vt:lpstr>IEEE Electronic Meeting slot – Sep. 14th</vt:lpstr>
      <vt:lpstr>Submission List for the Sep. 12th meeting</vt:lpstr>
      <vt:lpstr>Consider approval of 10 days recirculation ballot</vt:lpstr>
      <vt:lpstr>Consider report to EC on conditional approval of  P802.11az D7.0 to send to REVcom </vt:lpstr>
      <vt:lpstr>Timeline – updated</vt:lpstr>
      <vt:lpstr>Progress made during the meeting</vt:lpstr>
      <vt:lpstr>Targets Towards the Nov. Meeting</vt:lpstr>
      <vt:lpstr>Telecon</vt:lpstr>
      <vt:lpstr>PowerPoint Presentation</vt:lpstr>
      <vt:lpstr>PowerPoint Presentation</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724</cp:revision>
  <cp:lastPrinted>1601-01-01T00:00:00Z</cp:lastPrinted>
  <dcterms:created xsi:type="dcterms:W3CDTF">2018-08-06T10:28:59Z</dcterms:created>
  <dcterms:modified xsi:type="dcterms:W3CDTF">2022-09-14T19:04:50Z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