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687" r:id="rId38"/>
    <p:sldId id="688" r:id="rId39"/>
    <p:sldId id="2537" r:id="rId40"/>
    <p:sldId id="2538" r:id="rId41"/>
    <p:sldId id="2539" r:id="rId42"/>
    <p:sldId id="2540" r:id="rId43"/>
    <p:sldId id="2375" r:id="rId44"/>
    <p:sldId id="2515" r:id="rId45"/>
    <p:sldId id="2516" r:id="rId46"/>
    <p:sldId id="2517" r:id="rId47"/>
    <p:sldId id="2400" r:id="rId48"/>
    <p:sldId id="2391" r:id="rId49"/>
    <p:sldId id="2512" r:id="rId50"/>
    <p:sldId id="2511" r:id="rId51"/>
    <p:sldId id="2513" r:id="rId52"/>
    <p:sldId id="709" r:id="rId53"/>
    <p:sldId id="315" r:id="rId54"/>
    <p:sldId id="312" r:id="rId55"/>
    <p:sldId id="318" r:id="rId56"/>
    <p:sldId id="472" r:id="rId57"/>
    <p:sldId id="473" r:id="rId58"/>
    <p:sldId id="474" r:id="rId59"/>
    <p:sldId id="480" r:id="rId60"/>
    <p:sldId id="259" r:id="rId61"/>
    <p:sldId id="260" r:id="rId62"/>
    <p:sldId id="261" r:id="rId63"/>
    <p:sldId id="252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687"/>
            <p14:sldId id="688"/>
          </p14:sldIdLst>
        </p14:section>
        <p14:section name="Sep. 14th - Sep. IEEE Hybrid Interim meeting" id="{9611DD54-4890-41CE-A889-8005F26F5D2E}">
          <p14:sldIdLst>
            <p14:sldId id="2537"/>
            <p14:sldId id="2538"/>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6807" autoAdjust="0"/>
  </p:normalViewPr>
  <p:slideViewPr>
    <p:cSldViewPr>
      <p:cViewPr>
        <p:scale>
          <a:sx n="75" d="100"/>
          <a:sy n="75" d="100"/>
        </p:scale>
        <p:origin x="560" y="8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DC09F6B-18F8-4B2F-A8F8-91E021350C0D}"/>
    <pc:docChg chg="modSld sldOrd">
      <pc:chgData name="Segev, Jonathan" userId="7c67a1b0-8725-4553-8055-0888dbcaef94" providerId="ADAL" clId="{7DC09F6B-18F8-4B2F-A8F8-91E021350C0D}" dt="2022-09-13T00:11:31.833" v="6" actId="6549"/>
      <pc:docMkLst>
        <pc:docMk/>
      </pc:docMkLst>
      <pc:sldChg chg="modSp mod">
        <pc:chgData name="Segev, Jonathan" userId="7c67a1b0-8725-4553-8055-0888dbcaef94" providerId="ADAL" clId="{7DC09F6B-18F8-4B2F-A8F8-91E021350C0D}" dt="2022-09-13T00:11:31.833" v="6" actId="6549"/>
        <pc:sldMkLst>
          <pc:docMk/>
          <pc:sldMk cId="757763554" sldId="2536"/>
        </pc:sldMkLst>
        <pc:spChg chg="mod">
          <ac:chgData name="Segev, Jonathan" userId="7c67a1b0-8725-4553-8055-0888dbcaef94" providerId="ADAL" clId="{7DC09F6B-18F8-4B2F-A8F8-91E021350C0D}" dt="2022-09-13T00:11:31.833" v="6" actId="6549"/>
          <ac:spMkLst>
            <pc:docMk/>
            <pc:sldMk cId="757763554" sldId="2536"/>
            <ac:spMk id="4098" creationId="{00000000-0000-0000-0000-000000000000}"/>
          </ac:spMkLst>
        </pc:spChg>
      </pc:sldChg>
      <pc:sldChg chg="ord">
        <pc:chgData name="Segev, Jonathan" userId="7c67a1b0-8725-4553-8055-0888dbcaef94" providerId="ADAL" clId="{7DC09F6B-18F8-4B2F-A8F8-91E021350C0D}" dt="2022-09-13T00:07:07.575" v="1"/>
        <pc:sldMkLst>
          <pc:docMk/>
          <pc:sldMk cId="1516789695" sldId="254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9813294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114639</TotalTime>
  <Words>6165</Words>
  <Application>Microsoft Office PowerPoint</Application>
  <PresentationFormat>Widescreen</PresentationFormat>
  <Paragraphs>856</Paragraphs>
  <Slides>63</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12th meeting</vt:lpstr>
      <vt:lpstr>PowerPoint Presentation</vt:lpstr>
      <vt:lpstr>PowerPoint Presentation</vt:lpstr>
      <vt:lpstr>IEEE Electronic Meeting slot – Sep. 14th</vt:lpstr>
      <vt:lpstr>Submission List for the Sep. 12th meeting</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720</cp:revision>
  <cp:lastPrinted>1601-01-01T00:00:00Z</cp:lastPrinted>
  <dcterms:created xsi:type="dcterms:W3CDTF">2018-08-06T10:28:59Z</dcterms:created>
  <dcterms:modified xsi:type="dcterms:W3CDTF">2022-09-13T00:11:41Z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