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36" r:id="rId29"/>
    <p:sldId id="2534" r:id="rId30"/>
    <p:sldId id="2507" r:id="rId31"/>
    <p:sldId id="2508" r:id="rId32"/>
    <p:sldId id="679" r:id="rId33"/>
    <p:sldId id="680" r:id="rId34"/>
    <p:sldId id="686" r:id="rId35"/>
    <p:sldId id="2372" r:id="rId36"/>
    <p:sldId id="687" r:id="rId37"/>
    <p:sldId id="688" r:id="rId38"/>
    <p:sldId id="2375" r:id="rId39"/>
    <p:sldId id="2515" r:id="rId40"/>
    <p:sldId id="2516" r:id="rId41"/>
    <p:sldId id="2517" r:id="rId42"/>
    <p:sldId id="2400" r:id="rId43"/>
    <p:sldId id="2391" r:id="rId44"/>
    <p:sldId id="2512" r:id="rId45"/>
    <p:sldId id="2511" r:id="rId46"/>
    <p:sldId id="2513" r:id="rId47"/>
    <p:sldId id="709" r:id="rId48"/>
    <p:sldId id="315" r:id="rId49"/>
    <p:sldId id="312" r:id="rId50"/>
    <p:sldId id="318" r:id="rId51"/>
    <p:sldId id="472" r:id="rId52"/>
    <p:sldId id="473" r:id="rId53"/>
    <p:sldId id="474" r:id="rId54"/>
    <p:sldId id="480" r:id="rId55"/>
    <p:sldId id="259" r:id="rId56"/>
    <p:sldId id="260" r:id="rId57"/>
    <p:sldId id="261" r:id="rId58"/>
    <p:sldId id="2525"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36"/>
            <p14:sldId id="2534"/>
            <p14:sldId id="2507"/>
            <p14:sldId id="2508"/>
            <p14:sldId id="679"/>
            <p14:sldId id="680"/>
          </p14:sldIdLst>
        </p14:section>
        <p14:section name="Sep. 13th - Sep. IEEE Hybrid Interim meeting" id="{347EDFAB-725B-4685-8406-804F1F654820}">
          <p14:sldIdLst>
            <p14:sldId id="686"/>
            <p14:sldId id="2372"/>
            <p14:sldId id="687"/>
            <p14:sldId id="688"/>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ABFA18-C4D8-4BEE-9152-9DB4EE13F70A}" v="13" dt="2022-09-09T23:31:38.60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705" autoAdjust="0"/>
    <p:restoredTop sz="96807" autoAdjust="0"/>
  </p:normalViewPr>
  <p:slideViewPr>
    <p:cSldViewPr>
      <p:cViewPr varScale="1">
        <p:scale>
          <a:sx n="105" d="100"/>
          <a:sy n="105" d="100"/>
        </p:scale>
        <p:origin x="138" y="22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81C584-82C2-4C12-A7D1-175811B2FE2E}"/>
    <pc:docChg chg="undo custSel addSld modSld modMainMaster addSection modSection">
      <pc:chgData name="Segev, Jonathan" userId="7c67a1b0-8725-4553-8055-0888dbcaef94" providerId="ADAL" clId="{9E81C584-82C2-4C12-A7D1-175811B2FE2E}" dt="2022-08-03T17:15:03.603" v="163" actId="1076"/>
      <pc:docMkLst>
        <pc:docMk/>
      </pc:docMkLst>
      <pc:sldChg chg="modSp mod">
        <pc:chgData name="Segev, Jonathan" userId="7c67a1b0-8725-4553-8055-0888dbcaef94" providerId="ADAL" clId="{9E81C584-82C2-4C12-A7D1-175811B2FE2E}" dt="2022-08-02T21:21:13.518" v="1" actId="20577"/>
        <pc:sldMkLst>
          <pc:docMk/>
          <pc:sldMk cId="0" sldId="256"/>
        </pc:sldMkLst>
        <pc:spChg chg="mod">
          <ac:chgData name="Segev, Jonathan" userId="7c67a1b0-8725-4553-8055-0888dbcaef94" providerId="ADAL" clId="{9E81C584-82C2-4C12-A7D1-175811B2FE2E}" dt="2022-08-02T21:21:13.518" v="1" actId="20577"/>
          <ac:spMkLst>
            <pc:docMk/>
            <pc:sldMk cId="0" sldId="256"/>
            <ac:spMk id="3074" creationId="{00000000-0000-0000-0000-000000000000}"/>
          </ac:spMkLst>
        </pc:spChg>
      </pc:sldChg>
      <pc:sldChg chg="modSp add mod">
        <pc:chgData name="Segev, Jonathan" userId="7c67a1b0-8725-4553-8055-0888dbcaef94" providerId="ADAL" clId="{9E81C584-82C2-4C12-A7D1-175811B2FE2E}" dt="2022-08-03T17:15:03.603" v="163" actId="1076"/>
        <pc:sldMkLst>
          <pc:docMk/>
          <pc:sldMk cId="264601234" sldId="2490"/>
        </pc:sldMkLst>
        <pc:spChg chg="mod">
          <ac:chgData name="Segev, Jonathan" userId="7c67a1b0-8725-4553-8055-0888dbcaef94" providerId="ADAL" clId="{9E81C584-82C2-4C12-A7D1-175811B2FE2E}" dt="2022-08-02T21:42:24.687" v="30" actId="6549"/>
          <ac:spMkLst>
            <pc:docMk/>
            <pc:sldMk cId="264601234" sldId="2490"/>
            <ac:spMk id="2" creationId="{5219D46F-A203-4C1F-BF20-821102ADBB63}"/>
          </ac:spMkLst>
        </pc:spChg>
        <pc:spChg chg="mod">
          <ac:chgData name="Segev, Jonathan" userId="7c67a1b0-8725-4553-8055-0888dbcaef94" providerId="ADAL" clId="{9E81C584-82C2-4C12-A7D1-175811B2FE2E}" dt="2022-08-03T17:15:03.603" v="163" actId="1076"/>
          <ac:spMkLst>
            <pc:docMk/>
            <pc:sldMk cId="264601234" sldId="2490"/>
            <ac:spMk id="3" creationId="{F4D00181-D564-40D1-8CF1-809231FD3074}"/>
          </ac:spMkLst>
        </pc:spChg>
      </pc:sldChg>
      <pc:sldChg chg="modSp add mod">
        <pc:chgData name="Segev, Jonathan" userId="7c67a1b0-8725-4553-8055-0888dbcaef94" providerId="ADAL" clId="{9E81C584-82C2-4C12-A7D1-175811B2FE2E}" dt="2022-08-02T21:50:53.481" v="124"/>
        <pc:sldMkLst>
          <pc:docMk/>
          <pc:sldMk cId="4230465547" sldId="2491"/>
        </pc:sldMkLst>
        <pc:graphicFrameChg chg="mod modGraphic">
          <ac:chgData name="Segev, Jonathan" userId="7c67a1b0-8725-4553-8055-0888dbcaef94" providerId="ADAL" clId="{9E81C584-82C2-4C12-A7D1-175811B2FE2E}" dt="2022-08-02T21:50:53.481" v="124"/>
          <ac:graphicFrameMkLst>
            <pc:docMk/>
            <pc:sldMk cId="4230465547" sldId="2491"/>
            <ac:graphicFrameMk id="7" creationId="{00000000-0000-0000-0000-000000000000}"/>
          </ac:graphicFrameMkLst>
        </pc:graphicFrameChg>
      </pc:sldChg>
      <pc:sldChg chg="add">
        <pc:chgData name="Segev, Jonathan" userId="7c67a1b0-8725-4553-8055-0888dbcaef94" providerId="ADAL" clId="{9E81C584-82C2-4C12-A7D1-175811B2FE2E}" dt="2022-08-02T21:41:59.346" v="11"/>
        <pc:sldMkLst>
          <pc:docMk/>
          <pc:sldMk cId="2549176492" sldId="2492"/>
        </pc:sldMkLst>
      </pc:sldChg>
      <pc:sldChg chg="add">
        <pc:chgData name="Segev, Jonathan" userId="7c67a1b0-8725-4553-8055-0888dbcaef94" providerId="ADAL" clId="{9E81C584-82C2-4C12-A7D1-175811B2FE2E}" dt="2022-08-02T21:41:59.346" v="11"/>
        <pc:sldMkLst>
          <pc:docMk/>
          <pc:sldMk cId="2970137088" sldId="2493"/>
        </pc:sldMkLst>
      </pc:sldChg>
      <pc:sldChg chg="modSp add mod">
        <pc:chgData name="Segev, Jonathan" userId="7c67a1b0-8725-4553-8055-0888dbcaef94" providerId="ADAL" clId="{9E81C584-82C2-4C12-A7D1-175811B2FE2E}" dt="2022-08-02T21:52:42.877" v="133" actId="113"/>
        <pc:sldMkLst>
          <pc:docMk/>
          <pc:sldMk cId="1194213713" sldId="2494"/>
        </pc:sldMkLst>
        <pc:spChg chg="mod">
          <ac:chgData name="Segev, Jonathan" userId="7c67a1b0-8725-4553-8055-0888dbcaef94" providerId="ADAL" clId="{9E81C584-82C2-4C12-A7D1-175811B2FE2E}" dt="2022-08-02T21:52:42.877" v="133" actId="113"/>
          <ac:spMkLst>
            <pc:docMk/>
            <pc:sldMk cId="1194213713" sldId="2494"/>
            <ac:spMk id="8" creationId="{CC5B7EB9-3DEF-4981-89A9-614127FF9327}"/>
          </ac:spMkLst>
        </pc:spChg>
      </pc:sldChg>
      <pc:sldChg chg="add">
        <pc:chgData name="Segev, Jonathan" userId="7c67a1b0-8725-4553-8055-0888dbcaef94" providerId="ADAL" clId="{9E81C584-82C2-4C12-A7D1-175811B2FE2E}" dt="2022-08-02T21:41:59.346" v="11"/>
        <pc:sldMkLst>
          <pc:docMk/>
          <pc:sldMk cId="148902090" sldId="2495"/>
        </pc:sldMkLst>
      </pc:sldChg>
      <pc:sldChg chg="add">
        <pc:chgData name="Segev, Jonathan" userId="7c67a1b0-8725-4553-8055-0888dbcaef94" providerId="ADAL" clId="{9E81C584-82C2-4C12-A7D1-175811B2FE2E}" dt="2022-08-02T21:41:59.346" v="11"/>
        <pc:sldMkLst>
          <pc:docMk/>
          <pc:sldMk cId="3749918163" sldId="2496"/>
        </pc:sldMkLst>
      </pc:sldChg>
      <pc:sldMasterChg chg="modSp mod">
        <pc:chgData name="Segev, Jonathan" userId="7c67a1b0-8725-4553-8055-0888dbcaef94" providerId="ADAL" clId="{9E81C584-82C2-4C12-A7D1-175811B2FE2E}" dt="2022-08-02T21:21:32.913" v="8" actId="20577"/>
        <pc:sldMasterMkLst>
          <pc:docMk/>
          <pc:sldMasterMk cId="0" sldId="2147483648"/>
        </pc:sldMasterMkLst>
        <pc:spChg chg="mod">
          <ac:chgData name="Segev, Jonathan" userId="7c67a1b0-8725-4553-8055-0888dbcaef94" providerId="ADAL" clId="{9E81C584-82C2-4C12-A7D1-175811B2FE2E}" dt="2022-08-02T21:21:32.913" v="8" actId="20577"/>
          <ac:spMkLst>
            <pc:docMk/>
            <pc:sldMasterMk cId="0" sldId="2147483648"/>
            <ac:spMk id="10" creationId="{00000000-0000-0000-0000-000000000000}"/>
          </ac:spMkLst>
        </pc:spChg>
        <pc:spChg chg="mod">
          <ac:chgData name="Segev, Jonathan" userId="7c67a1b0-8725-4553-8055-0888dbcaef94" providerId="ADAL" clId="{9E81C584-82C2-4C12-A7D1-175811B2FE2E}" dt="2022-08-02T21:21:29.932" v="6" actId="20577"/>
          <ac:spMkLst>
            <pc:docMk/>
            <pc:sldMasterMk cId="0" sldId="2147483648"/>
            <ac:spMk id="1027" creationId="{00000000-0000-0000-0000-000000000000}"/>
          </ac:spMkLst>
        </pc:spChg>
      </pc:sldMasterChg>
    </pc:docChg>
  </pc:docChgLst>
  <pc:docChgLst>
    <pc:chgData name="Segev, Jonathan" userId="7c67a1b0-8725-4553-8055-0888dbcaef94" providerId="ADAL" clId="{5C03257C-E7AE-4669-95DC-EDA361EB3CB2}"/>
    <pc:docChg chg="undo redo custSel addSld modSld modMainMaster addSection modSection">
      <pc:chgData name="Segev, Jonathan" userId="7c67a1b0-8725-4553-8055-0888dbcaef94" providerId="ADAL" clId="{5C03257C-E7AE-4669-95DC-EDA361EB3CB2}" dt="2022-08-10T18:58:14.319" v="393" actId="20577"/>
      <pc:docMkLst>
        <pc:docMk/>
      </pc:docMkLst>
      <pc:sldChg chg="modSp mod">
        <pc:chgData name="Segev, Jonathan" userId="7c67a1b0-8725-4553-8055-0888dbcaef94" providerId="ADAL" clId="{5C03257C-E7AE-4669-95DC-EDA361EB3CB2}" dt="2022-08-08T18:22:10.453" v="1" actId="20577"/>
        <pc:sldMkLst>
          <pc:docMk/>
          <pc:sldMk cId="0" sldId="256"/>
        </pc:sldMkLst>
        <pc:spChg chg="mod">
          <ac:chgData name="Segev, Jonathan" userId="7c67a1b0-8725-4553-8055-0888dbcaef94" providerId="ADAL" clId="{5C03257C-E7AE-4669-95DC-EDA361EB3CB2}" dt="2022-08-08T18:22:10.453" v="1" actId="20577"/>
          <ac:spMkLst>
            <pc:docMk/>
            <pc:sldMk cId="0" sldId="256"/>
            <ac:spMk id="3074" creationId="{00000000-0000-0000-0000-000000000000}"/>
          </ac:spMkLst>
        </pc:spChg>
      </pc:sldChg>
      <pc:sldChg chg="modSp add mod">
        <pc:chgData name="Segev, Jonathan" userId="7c67a1b0-8725-4553-8055-0888dbcaef94" providerId="ADAL" clId="{5C03257C-E7AE-4669-95DC-EDA361EB3CB2}" dt="2022-08-10T17:14:55.689" v="352" actId="14100"/>
        <pc:sldMkLst>
          <pc:docMk/>
          <pc:sldMk cId="3769558734" sldId="2518"/>
        </pc:sldMkLst>
        <pc:spChg chg="mod">
          <ac:chgData name="Segev, Jonathan" userId="7c67a1b0-8725-4553-8055-0888dbcaef94" providerId="ADAL" clId="{5C03257C-E7AE-4669-95DC-EDA361EB3CB2}" dt="2022-08-10T16:52:08.675" v="195" actId="14100"/>
          <ac:spMkLst>
            <pc:docMk/>
            <pc:sldMk cId="3769558734" sldId="2518"/>
            <ac:spMk id="2" creationId="{5219D46F-A203-4C1F-BF20-821102ADBB63}"/>
          </ac:spMkLst>
        </pc:spChg>
        <pc:spChg chg="mod">
          <ac:chgData name="Segev, Jonathan" userId="7c67a1b0-8725-4553-8055-0888dbcaef94" providerId="ADAL" clId="{5C03257C-E7AE-4669-95DC-EDA361EB3CB2}" dt="2022-08-10T17:14:55.689" v="352" actId="14100"/>
          <ac:spMkLst>
            <pc:docMk/>
            <pc:sldMk cId="3769558734" sldId="2518"/>
            <ac:spMk id="3" creationId="{F4D00181-D564-40D1-8CF1-809231FD3074}"/>
          </ac:spMkLst>
        </pc:spChg>
      </pc:sldChg>
      <pc:sldChg chg="modSp add mod">
        <pc:chgData name="Segev, Jonathan" userId="7c67a1b0-8725-4553-8055-0888dbcaef94" providerId="ADAL" clId="{5C03257C-E7AE-4669-95DC-EDA361EB3CB2}" dt="2022-08-10T16:57:54.632" v="262" actId="20577"/>
        <pc:sldMkLst>
          <pc:docMk/>
          <pc:sldMk cId="1088053472" sldId="2519"/>
        </pc:sldMkLst>
        <pc:graphicFrameChg chg="mod modGraphic">
          <ac:chgData name="Segev, Jonathan" userId="7c67a1b0-8725-4553-8055-0888dbcaef94" providerId="ADAL" clId="{5C03257C-E7AE-4669-95DC-EDA361EB3CB2}" dt="2022-08-10T16:57:54.632" v="262" actId="20577"/>
          <ac:graphicFrameMkLst>
            <pc:docMk/>
            <pc:sldMk cId="1088053472" sldId="2519"/>
            <ac:graphicFrameMk id="7" creationId="{00000000-0000-0000-0000-000000000000}"/>
          </ac:graphicFrameMkLst>
        </pc:graphicFrameChg>
      </pc:sldChg>
      <pc:sldChg chg="add">
        <pc:chgData name="Segev, Jonathan" userId="7c67a1b0-8725-4553-8055-0888dbcaef94" providerId="ADAL" clId="{5C03257C-E7AE-4669-95DC-EDA361EB3CB2}" dt="2022-08-08T18:23:20.768" v="6"/>
        <pc:sldMkLst>
          <pc:docMk/>
          <pc:sldMk cId="1046912992" sldId="2520"/>
        </pc:sldMkLst>
      </pc:sldChg>
      <pc:sldChg chg="add">
        <pc:chgData name="Segev, Jonathan" userId="7c67a1b0-8725-4553-8055-0888dbcaef94" providerId="ADAL" clId="{5C03257C-E7AE-4669-95DC-EDA361EB3CB2}" dt="2022-08-08T18:23:20.768" v="6"/>
        <pc:sldMkLst>
          <pc:docMk/>
          <pc:sldMk cId="768785673" sldId="2521"/>
        </pc:sldMkLst>
      </pc:sldChg>
      <pc:sldChg chg="modSp add mod">
        <pc:chgData name="Segev, Jonathan" userId="7c67a1b0-8725-4553-8055-0888dbcaef94" providerId="ADAL" clId="{5C03257C-E7AE-4669-95DC-EDA361EB3CB2}" dt="2022-08-10T18:58:14.319" v="393" actId="20577"/>
        <pc:sldMkLst>
          <pc:docMk/>
          <pc:sldMk cId="902008770" sldId="2522"/>
        </pc:sldMkLst>
        <pc:spChg chg="mod">
          <ac:chgData name="Segev, Jonathan" userId="7c67a1b0-8725-4553-8055-0888dbcaef94" providerId="ADAL" clId="{5C03257C-E7AE-4669-95DC-EDA361EB3CB2}" dt="2022-08-10T18:58:14.319" v="393" actId="20577"/>
          <ac:spMkLst>
            <pc:docMk/>
            <pc:sldMk cId="902008770" sldId="2522"/>
            <ac:spMk id="8" creationId="{CC5B7EB9-3DEF-4981-89A9-614127FF9327}"/>
          </ac:spMkLst>
        </pc:spChg>
      </pc:sldChg>
      <pc:sldChg chg="add">
        <pc:chgData name="Segev, Jonathan" userId="7c67a1b0-8725-4553-8055-0888dbcaef94" providerId="ADAL" clId="{5C03257C-E7AE-4669-95DC-EDA361EB3CB2}" dt="2022-08-08T18:23:20.768" v="6"/>
        <pc:sldMkLst>
          <pc:docMk/>
          <pc:sldMk cId="1577155105" sldId="2523"/>
        </pc:sldMkLst>
      </pc:sldChg>
      <pc:sldChg chg="add">
        <pc:chgData name="Segev, Jonathan" userId="7c67a1b0-8725-4553-8055-0888dbcaef94" providerId="ADAL" clId="{5C03257C-E7AE-4669-95DC-EDA361EB3CB2}" dt="2022-08-08T18:23:20.768" v="6"/>
        <pc:sldMkLst>
          <pc:docMk/>
          <pc:sldMk cId="1591413440" sldId="2524"/>
        </pc:sldMkLst>
      </pc:sldChg>
      <pc:sldChg chg="new">
        <pc:chgData name="Segev, Jonathan" userId="7c67a1b0-8725-4553-8055-0888dbcaef94" providerId="ADAL" clId="{5C03257C-E7AE-4669-95DC-EDA361EB3CB2}" dt="2022-08-10T16:49:31.176" v="78" actId="680"/>
        <pc:sldMkLst>
          <pc:docMk/>
          <pc:sldMk cId="4169244735" sldId="2525"/>
        </pc:sldMkLst>
      </pc:sldChg>
      <pc:sldMasterChg chg="modSp mod">
        <pc:chgData name="Segev, Jonathan" userId="7c67a1b0-8725-4553-8055-0888dbcaef94" providerId="ADAL" clId="{5C03257C-E7AE-4669-95DC-EDA361EB3CB2}" dt="2022-08-10T17:01:28.707" v="264" actId="20577"/>
        <pc:sldMasterMkLst>
          <pc:docMk/>
          <pc:sldMasterMk cId="0" sldId="2147483648"/>
        </pc:sldMasterMkLst>
        <pc:spChg chg="mod">
          <ac:chgData name="Segev, Jonathan" userId="7c67a1b0-8725-4553-8055-0888dbcaef94" providerId="ADAL" clId="{5C03257C-E7AE-4669-95DC-EDA361EB3CB2}" dt="2022-08-10T17:01:28.707" v="264" actId="20577"/>
          <ac:spMkLst>
            <pc:docMk/>
            <pc:sldMasterMk cId="0" sldId="2147483648"/>
            <ac:spMk id="10" creationId="{00000000-0000-0000-0000-000000000000}"/>
          </ac:spMkLst>
        </pc:spChg>
      </pc:sldMasterChg>
    </pc:docChg>
  </pc:docChgLst>
  <pc:docChgLst>
    <pc:chgData name="Segev, Jonathan" userId="7c67a1b0-8725-4553-8055-0888dbcaef94" providerId="ADAL" clId="{76A88004-C8F2-4E31-990E-138C8E2D3F49}"/>
    <pc:docChg chg="custSel addSld modSld addSection delSection modSection">
      <pc:chgData name="Segev, Jonathan" userId="7c67a1b0-8725-4553-8055-0888dbcaef94" providerId="ADAL" clId="{76A88004-C8F2-4E31-990E-138C8E2D3F49}" dt="2022-08-17T17:12:33.413" v="897" actId="113"/>
      <pc:docMkLst>
        <pc:docMk/>
      </pc:docMkLst>
      <pc:sldChg chg="modSp mod">
        <pc:chgData name="Segev, Jonathan" userId="7c67a1b0-8725-4553-8055-0888dbcaef94" providerId="ADAL" clId="{76A88004-C8F2-4E31-990E-138C8E2D3F49}" dt="2022-08-15T21:01:41.229" v="3" actId="20577"/>
        <pc:sldMkLst>
          <pc:docMk/>
          <pc:sldMk cId="0" sldId="256"/>
        </pc:sldMkLst>
        <pc:spChg chg="mod">
          <ac:chgData name="Segev, Jonathan" userId="7c67a1b0-8725-4553-8055-0888dbcaef94" providerId="ADAL" clId="{76A88004-C8F2-4E31-990E-138C8E2D3F49}" dt="2022-08-15T21:01:41.229" v="3" actId="20577"/>
          <ac:spMkLst>
            <pc:docMk/>
            <pc:sldMk cId="0" sldId="256"/>
            <ac:spMk id="3074" creationId="{00000000-0000-0000-0000-000000000000}"/>
          </ac:spMkLst>
        </pc:spChg>
      </pc:sldChg>
      <pc:sldChg chg="modSp add mod">
        <pc:chgData name="Segev, Jonathan" userId="7c67a1b0-8725-4553-8055-0888dbcaef94" providerId="ADAL" clId="{76A88004-C8F2-4E31-990E-138C8E2D3F49}" dt="2022-08-17T17:11:03.064" v="895" actId="20577"/>
        <pc:sldMkLst>
          <pc:docMk/>
          <pc:sldMk cId="2396723429" sldId="2526"/>
        </pc:sldMkLst>
        <pc:spChg chg="mod">
          <ac:chgData name="Segev, Jonathan" userId="7c67a1b0-8725-4553-8055-0888dbcaef94" providerId="ADAL" clId="{76A88004-C8F2-4E31-990E-138C8E2D3F49}" dt="2022-08-15T21:02:34.139" v="9" actId="6549"/>
          <ac:spMkLst>
            <pc:docMk/>
            <pc:sldMk cId="2396723429" sldId="2526"/>
            <ac:spMk id="2" creationId="{5219D46F-A203-4C1F-BF20-821102ADBB63}"/>
          </ac:spMkLst>
        </pc:spChg>
        <pc:spChg chg="mod">
          <ac:chgData name="Segev, Jonathan" userId="7c67a1b0-8725-4553-8055-0888dbcaef94" providerId="ADAL" clId="{76A88004-C8F2-4E31-990E-138C8E2D3F49}" dt="2022-08-17T17:11:03.064" v="895" actId="20577"/>
          <ac:spMkLst>
            <pc:docMk/>
            <pc:sldMk cId="2396723429" sldId="2526"/>
            <ac:spMk id="3" creationId="{F4D00181-D564-40D1-8CF1-809231FD3074}"/>
          </ac:spMkLst>
        </pc:spChg>
      </pc:sldChg>
      <pc:sldChg chg="modSp add mod">
        <pc:chgData name="Segev, Jonathan" userId="7c67a1b0-8725-4553-8055-0888dbcaef94" providerId="ADAL" clId="{76A88004-C8F2-4E31-990E-138C8E2D3F49}" dt="2022-08-15T21:05:54.376" v="239" actId="20577"/>
        <pc:sldMkLst>
          <pc:docMk/>
          <pc:sldMk cId="2924898043" sldId="2527"/>
        </pc:sldMkLst>
        <pc:graphicFrameChg chg="mod modGraphic">
          <ac:chgData name="Segev, Jonathan" userId="7c67a1b0-8725-4553-8055-0888dbcaef94" providerId="ADAL" clId="{76A88004-C8F2-4E31-990E-138C8E2D3F49}" dt="2022-08-15T21:05:54.376" v="239" actId="20577"/>
          <ac:graphicFrameMkLst>
            <pc:docMk/>
            <pc:sldMk cId="2924898043" sldId="2527"/>
            <ac:graphicFrameMk id="7" creationId="{00000000-0000-0000-0000-000000000000}"/>
          </ac:graphicFrameMkLst>
        </pc:graphicFrameChg>
      </pc:sldChg>
      <pc:sldChg chg="add">
        <pc:chgData name="Segev, Jonathan" userId="7c67a1b0-8725-4553-8055-0888dbcaef94" providerId="ADAL" clId="{76A88004-C8F2-4E31-990E-138C8E2D3F49}" dt="2022-08-15T21:02:21.312" v="6"/>
        <pc:sldMkLst>
          <pc:docMk/>
          <pc:sldMk cId="231100233" sldId="2528"/>
        </pc:sldMkLst>
      </pc:sldChg>
      <pc:sldChg chg="add">
        <pc:chgData name="Segev, Jonathan" userId="7c67a1b0-8725-4553-8055-0888dbcaef94" providerId="ADAL" clId="{76A88004-C8F2-4E31-990E-138C8E2D3F49}" dt="2022-08-15T21:02:21.312" v="6"/>
        <pc:sldMkLst>
          <pc:docMk/>
          <pc:sldMk cId="3981126653" sldId="2529"/>
        </pc:sldMkLst>
      </pc:sldChg>
      <pc:sldChg chg="modSp add mod">
        <pc:chgData name="Segev, Jonathan" userId="7c67a1b0-8725-4553-8055-0888dbcaef94" providerId="ADAL" clId="{76A88004-C8F2-4E31-990E-138C8E2D3F49}" dt="2022-08-15T21:28:49.660" v="873" actId="20577"/>
        <pc:sldMkLst>
          <pc:docMk/>
          <pc:sldMk cId="2769416483" sldId="2530"/>
        </pc:sldMkLst>
        <pc:spChg chg="mod">
          <ac:chgData name="Segev, Jonathan" userId="7c67a1b0-8725-4553-8055-0888dbcaef94" providerId="ADAL" clId="{76A88004-C8F2-4E31-990E-138C8E2D3F49}" dt="2022-08-15T21:28:49.660" v="873" actId="20577"/>
          <ac:spMkLst>
            <pc:docMk/>
            <pc:sldMk cId="2769416483" sldId="2530"/>
            <ac:spMk id="8" creationId="{CC5B7EB9-3DEF-4981-89A9-614127FF9327}"/>
          </ac:spMkLst>
        </pc:spChg>
      </pc:sldChg>
      <pc:sldChg chg="add">
        <pc:chgData name="Segev, Jonathan" userId="7c67a1b0-8725-4553-8055-0888dbcaef94" providerId="ADAL" clId="{76A88004-C8F2-4E31-990E-138C8E2D3F49}" dt="2022-08-15T21:02:21.312" v="6"/>
        <pc:sldMkLst>
          <pc:docMk/>
          <pc:sldMk cId="757505130" sldId="2531"/>
        </pc:sldMkLst>
      </pc:sldChg>
      <pc:sldChg chg="add">
        <pc:chgData name="Segev, Jonathan" userId="7c67a1b0-8725-4553-8055-0888dbcaef94" providerId="ADAL" clId="{76A88004-C8F2-4E31-990E-138C8E2D3F49}" dt="2022-08-15T21:02:21.312" v="6"/>
        <pc:sldMkLst>
          <pc:docMk/>
          <pc:sldMk cId="449637716" sldId="2532"/>
        </pc:sldMkLst>
      </pc:sldChg>
      <pc:sldChg chg="modSp new mod">
        <pc:chgData name="Segev, Jonathan" userId="7c67a1b0-8725-4553-8055-0888dbcaef94" providerId="ADAL" clId="{76A88004-C8F2-4E31-990E-138C8E2D3F49}" dt="2022-08-17T17:12:33.413" v="897" actId="113"/>
        <pc:sldMkLst>
          <pc:docMk/>
          <pc:sldMk cId="2588421296" sldId="2533"/>
        </pc:sldMkLst>
        <pc:spChg chg="mod">
          <ac:chgData name="Segev, Jonathan" userId="7c67a1b0-8725-4553-8055-0888dbcaef94" providerId="ADAL" clId="{76A88004-C8F2-4E31-990E-138C8E2D3F49}" dt="2022-08-15T21:21:57.701" v="297" actId="14100"/>
          <ac:spMkLst>
            <pc:docMk/>
            <pc:sldMk cId="2588421296" sldId="2533"/>
            <ac:spMk id="2" creationId="{E9289A0B-2D31-499D-B0A7-EBB3C0774275}"/>
          </ac:spMkLst>
        </pc:spChg>
        <pc:spChg chg="mod">
          <ac:chgData name="Segev, Jonathan" userId="7c67a1b0-8725-4553-8055-0888dbcaef94" providerId="ADAL" clId="{76A88004-C8F2-4E31-990E-138C8E2D3F49}" dt="2022-08-17T17:12:33.413" v="897" actId="113"/>
          <ac:spMkLst>
            <pc:docMk/>
            <pc:sldMk cId="2588421296" sldId="2533"/>
            <ac:spMk id="3" creationId="{E1F6A592-FDA8-496E-B01E-83A168961486}"/>
          </ac:spMkLst>
        </pc:spChg>
      </pc:sldChg>
    </pc:docChg>
  </pc:docChgLst>
  <pc:docChgLst>
    <pc:chgData name="Segev, Jonathan" userId="7c67a1b0-8725-4553-8055-0888dbcaef94" providerId="ADAL" clId="{61ABFA18-C4D8-4BEE-9152-9DB4EE13F70A}"/>
    <pc:docChg chg="undo custSel addSld delSld modSld sldOrd modMainMaster delSection modSection">
      <pc:chgData name="Segev, Jonathan" userId="7c67a1b0-8725-4553-8055-0888dbcaef94" providerId="ADAL" clId="{61ABFA18-C4D8-4BEE-9152-9DB4EE13F70A}" dt="2022-09-09T23:39:14.670" v="874" actId="20577"/>
      <pc:docMkLst>
        <pc:docMk/>
      </pc:docMkLst>
      <pc:sldChg chg="modSp mod">
        <pc:chgData name="Segev, Jonathan" userId="7c67a1b0-8725-4553-8055-0888dbcaef94" providerId="ADAL" clId="{61ABFA18-C4D8-4BEE-9152-9DB4EE13F70A}" dt="2022-09-09T23:20:12.753" v="760" actId="20577"/>
        <pc:sldMkLst>
          <pc:docMk/>
          <pc:sldMk cId="0" sldId="256"/>
        </pc:sldMkLst>
        <pc:spChg chg="mod">
          <ac:chgData name="Segev, Jonathan" userId="7c67a1b0-8725-4553-8055-0888dbcaef94" providerId="ADAL" clId="{61ABFA18-C4D8-4BEE-9152-9DB4EE13F70A}" dt="2022-08-29T19:54:56.207" v="14" actId="20577"/>
          <ac:spMkLst>
            <pc:docMk/>
            <pc:sldMk cId="0" sldId="256"/>
            <ac:spMk id="3073" creationId="{00000000-0000-0000-0000-000000000000}"/>
          </ac:spMkLst>
        </pc:spChg>
        <pc:spChg chg="mod">
          <ac:chgData name="Segev, Jonathan" userId="7c67a1b0-8725-4553-8055-0888dbcaef94" providerId="ADAL" clId="{61ABFA18-C4D8-4BEE-9152-9DB4EE13F70A}" dt="2022-09-09T23:20:12.753" v="760" actId="20577"/>
          <ac:spMkLst>
            <pc:docMk/>
            <pc:sldMk cId="0" sldId="256"/>
            <ac:spMk id="3074" creationId="{00000000-0000-0000-0000-000000000000}"/>
          </ac:spMkLst>
        </pc:spChg>
      </pc:sldChg>
      <pc:sldChg chg="modSp mod">
        <pc:chgData name="Segev, Jonathan" userId="7c67a1b0-8725-4553-8055-0888dbcaef94" providerId="ADAL" clId="{61ABFA18-C4D8-4BEE-9152-9DB4EE13F70A}" dt="2022-08-29T19:56:02.971" v="99" actId="6549"/>
        <pc:sldMkLst>
          <pc:docMk/>
          <pc:sldMk cId="0" sldId="257"/>
        </pc:sldMkLst>
        <pc:spChg chg="mod">
          <ac:chgData name="Segev, Jonathan" userId="7c67a1b0-8725-4553-8055-0888dbcaef94" providerId="ADAL" clId="{61ABFA18-C4D8-4BEE-9152-9DB4EE13F70A}" dt="2022-08-29T19:56:02.971" v="99" actId="6549"/>
          <ac:spMkLst>
            <pc:docMk/>
            <pc:sldMk cId="0" sldId="257"/>
            <ac:spMk id="4098" creationId="{00000000-0000-0000-0000-000000000000}"/>
          </ac:spMkLst>
        </pc:spChg>
      </pc:sldChg>
      <pc:sldChg chg="modSp mod">
        <pc:chgData name="Segev, Jonathan" userId="7c67a1b0-8725-4553-8055-0888dbcaef94" providerId="ADAL" clId="{61ABFA18-C4D8-4BEE-9152-9DB4EE13F70A}" dt="2022-08-29T19:55:28.620" v="55" actId="20577"/>
        <pc:sldMkLst>
          <pc:docMk/>
          <pc:sldMk cId="1558500835" sldId="265"/>
        </pc:sldMkLst>
        <pc:spChg chg="mod">
          <ac:chgData name="Segev, Jonathan" userId="7c67a1b0-8725-4553-8055-0888dbcaef94" providerId="ADAL" clId="{61ABFA18-C4D8-4BEE-9152-9DB4EE13F70A}" dt="2022-08-29T19:55:28.620" v="55" actId="20577"/>
          <ac:spMkLst>
            <pc:docMk/>
            <pc:sldMk cId="1558500835" sldId="265"/>
            <ac:spMk id="3" creationId="{00000000-0000-0000-0000-000000000000}"/>
          </ac:spMkLst>
        </pc:spChg>
      </pc:sldChg>
      <pc:sldChg chg="modSp mod">
        <pc:chgData name="Segev, Jonathan" userId="7c67a1b0-8725-4553-8055-0888dbcaef94" providerId="ADAL" clId="{61ABFA18-C4D8-4BEE-9152-9DB4EE13F70A}" dt="2022-08-29T21:45:25.100" v="429" actId="6549"/>
        <pc:sldMkLst>
          <pc:docMk/>
          <pc:sldMk cId="1606978152" sldId="345"/>
        </pc:sldMkLst>
        <pc:graphicFrameChg chg="mod modGraphic">
          <ac:chgData name="Segev, Jonathan" userId="7c67a1b0-8725-4553-8055-0888dbcaef94" providerId="ADAL" clId="{61ABFA18-C4D8-4BEE-9152-9DB4EE13F70A}" dt="2022-08-29T21:45:25.100" v="429" actId="6549"/>
          <ac:graphicFrameMkLst>
            <pc:docMk/>
            <pc:sldMk cId="1606978152" sldId="345"/>
            <ac:graphicFrameMk id="7" creationId="{00000000-0000-0000-0000-000000000000}"/>
          </ac:graphicFrameMkLst>
        </pc:graphicFrameChg>
      </pc:sldChg>
      <pc:sldChg chg="del">
        <pc:chgData name="Segev, Jonathan" userId="7c67a1b0-8725-4553-8055-0888dbcaef94" providerId="ADAL" clId="{61ABFA18-C4D8-4BEE-9152-9DB4EE13F70A}" dt="2022-08-29T23:42:36.286" v="616" actId="47"/>
        <pc:sldMkLst>
          <pc:docMk/>
          <pc:sldMk cId="3379373851" sldId="476"/>
        </pc:sldMkLst>
      </pc:sldChg>
      <pc:sldChg chg="modSp mod">
        <pc:chgData name="Segev, Jonathan" userId="7c67a1b0-8725-4553-8055-0888dbcaef94" providerId="ADAL" clId="{61ABFA18-C4D8-4BEE-9152-9DB4EE13F70A}" dt="2022-09-09T23:21:04.166" v="786" actId="20577"/>
        <pc:sldMkLst>
          <pc:docMk/>
          <pc:sldMk cId="4011216508" sldId="569"/>
        </pc:sldMkLst>
        <pc:spChg chg="mod">
          <ac:chgData name="Segev, Jonathan" userId="7c67a1b0-8725-4553-8055-0888dbcaef94" providerId="ADAL" clId="{61ABFA18-C4D8-4BEE-9152-9DB4EE13F70A}" dt="2022-08-29T20:59:38.934" v="135" actId="20577"/>
          <ac:spMkLst>
            <pc:docMk/>
            <pc:sldMk cId="4011216508" sldId="569"/>
            <ac:spMk id="2" creationId="{00000000-0000-0000-0000-000000000000}"/>
          </ac:spMkLst>
        </pc:spChg>
        <pc:spChg chg="mod">
          <ac:chgData name="Segev, Jonathan" userId="7c67a1b0-8725-4553-8055-0888dbcaef94" providerId="ADAL" clId="{61ABFA18-C4D8-4BEE-9152-9DB4EE13F70A}" dt="2022-09-09T23:21:04.166" v="786" actId="20577"/>
          <ac:spMkLst>
            <pc:docMk/>
            <pc:sldMk cId="4011216508" sldId="569"/>
            <ac:spMk id="3" creationId="{00000000-0000-0000-0000-000000000000}"/>
          </ac:spMkLst>
        </pc:spChg>
        <pc:spChg chg="mod">
          <ac:chgData name="Segev, Jonathan" userId="7c67a1b0-8725-4553-8055-0888dbcaef94" providerId="ADAL" clId="{61ABFA18-C4D8-4BEE-9152-9DB4EE13F70A}" dt="2022-08-29T21:59:02.906" v="450" actId="20577"/>
          <ac:spMkLst>
            <pc:docMk/>
            <pc:sldMk cId="4011216508" sldId="569"/>
            <ac:spMk id="7" creationId="{13C21951-EF11-4B7C-A112-83E121BD1D41}"/>
          </ac:spMkLst>
        </pc:spChg>
      </pc:sldChg>
      <pc:sldChg chg="modSp mod">
        <pc:chgData name="Segev, Jonathan" userId="7c67a1b0-8725-4553-8055-0888dbcaef94" providerId="ADAL" clId="{61ABFA18-C4D8-4BEE-9152-9DB4EE13F70A}" dt="2022-08-29T23:42:08.783" v="611" actId="6549"/>
        <pc:sldMkLst>
          <pc:docMk/>
          <pc:sldMk cId="392818440" sldId="686"/>
        </pc:sldMkLst>
        <pc:spChg chg="mod">
          <ac:chgData name="Segev, Jonathan" userId="7c67a1b0-8725-4553-8055-0888dbcaef94" providerId="ADAL" clId="{61ABFA18-C4D8-4BEE-9152-9DB4EE13F70A}" dt="2022-08-29T23:42:08.783" v="611" actId="6549"/>
          <ac:spMkLst>
            <pc:docMk/>
            <pc:sldMk cId="392818440" sldId="686"/>
            <ac:spMk id="2" creationId="{00000000-0000-0000-0000-000000000000}"/>
          </ac:spMkLst>
        </pc:spChg>
      </pc:sldChg>
      <pc:sldChg chg="modSp mod">
        <pc:chgData name="Segev, Jonathan" userId="7c67a1b0-8725-4553-8055-0888dbcaef94" providerId="ADAL" clId="{61ABFA18-C4D8-4BEE-9152-9DB4EE13F70A}" dt="2022-09-09T23:29:50.970" v="810" actId="403"/>
        <pc:sldMkLst>
          <pc:docMk/>
          <pc:sldMk cId="2279493781" sldId="690"/>
        </pc:sldMkLst>
        <pc:spChg chg="mod">
          <ac:chgData name="Segev, Jonathan" userId="7c67a1b0-8725-4553-8055-0888dbcaef94" providerId="ADAL" clId="{61ABFA18-C4D8-4BEE-9152-9DB4EE13F70A}" dt="2022-08-29T21:59:20.020" v="457" actId="6549"/>
          <ac:spMkLst>
            <pc:docMk/>
            <pc:sldMk cId="2279493781" sldId="690"/>
            <ac:spMk id="2" creationId="{00000000-0000-0000-0000-000000000000}"/>
          </ac:spMkLst>
        </pc:spChg>
        <pc:spChg chg="mod">
          <ac:chgData name="Segev, Jonathan" userId="7c67a1b0-8725-4553-8055-0888dbcaef94" providerId="ADAL" clId="{61ABFA18-C4D8-4BEE-9152-9DB4EE13F70A}" dt="2022-09-09T23:29:50.970" v="810" actId="403"/>
          <ac:spMkLst>
            <pc:docMk/>
            <pc:sldMk cId="2279493781" sldId="690"/>
            <ac:spMk id="3" creationId="{00000000-0000-0000-0000-000000000000}"/>
          </ac:spMkLst>
        </pc:spChg>
      </pc:sldChg>
      <pc:sldChg chg="modSp mod">
        <pc:chgData name="Segev, Jonathan" userId="7c67a1b0-8725-4553-8055-0888dbcaef94" providerId="ADAL" clId="{61ABFA18-C4D8-4BEE-9152-9DB4EE13F70A}" dt="2022-09-09T23:31:38.608" v="811"/>
        <pc:sldMkLst>
          <pc:docMk/>
          <pc:sldMk cId="3473345634" sldId="694"/>
        </pc:sldMkLst>
        <pc:spChg chg="mod">
          <ac:chgData name="Segev, Jonathan" userId="7c67a1b0-8725-4553-8055-0888dbcaef94" providerId="ADAL" clId="{61ABFA18-C4D8-4BEE-9152-9DB4EE13F70A}" dt="2022-08-29T23:11:16.572" v="593" actId="6549"/>
          <ac:spMkLst>
            <pc:docMk/>
            <pc:sldMk cId="3473345634" sldId="694"/>
            <ac:spMk id="2" creationId="{00000000-0000-0000-0000-000000000000}"/>
          </ac:spMkLst>
        </pc:spChg>
        <pc:graphicFrameChg chg="mod modGraphic">
          <ac:chgData name="Segev, Jonathan" userId="7c67a1b0-8725-4553-8055-0888dbcaef94" providerId="ADAL" clId="{61ABFA18-C4D8-4BEE-9152-9DB4EE13F70A}" dt="2022-09-09T23:31:38.608" v="811"/>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61ABFA18-C4D8-4BEE-9152-9DB4EE13F70A}" dt="2022-08-29T19:57:03.209" v="110" actId="20577"/>
        <pc:sldMkLst>
          <pc:docMk/>
          <pc:sldMk cId="1968720319" sldId="2366"/>
        </pc:sldMkLst>
        <pc:spChg chg="mod">
          <ac:chgData name="Segev, Jonathan" userId="7c67a1b0-8725-4553-8055-0888dbcaef94" providerId="ADAL" clId="{61ABFA18-C4D8-4BEE-9152-9DB4EE13F70A}" dt="2022-08-29T19:57:03.209" v="110" actId="20577"/>
          <ac:spMkLst>
            <pc:docMk/>
            <pc:sldMk cId="1968720319" sldId="2366"/>
            <ac:spMk id="3" creationId="{00000000-0000-0000-0000-000000000000}"/>
          </ac:spMkLst>
        </pc:spChg>
      </pc:sldChg>
      <pc:sldChg chg="modSp mod">
        <pc:chgData name="Segev, Jonathan" userId="7c67a1b0-8725-4553-8055-0888dbcaef94" providerId="ADAL" clId="{61ABFA18-C4D8-4BEE-9152-9DB4EE13F70A}" dt="2022-08-29T23:42:21.883" v="615" actId="20577"/>
        <pc:sldMkLst>
          <pc:docMk/>
          <pc:sldMk cId="4056642371" sldId="2372"/>
        </pc:sldMkLst>
        <pc:spChg chg="mod">
          <ac:chgData name="Segev, Jonathan" userId="7c67a1b0-8725-4553-8055-0888dbcaef94" providerId="ADAL" clId="{61ABFA18-C4D8-4BEE-9152-9DB4EE13F70A}" dt="2022-08-29T23:42:21.883" v="615" actId="20577"/>
          <ac:spMkLst>
            <pc:docMk/>
            <pc:sldMk cId="4056642371" sldId="2372"/>
            <ac:spMk id="2" creationId="{00000000-0000-0000-0000-000000000000}"/>
          </ac:spMkLst>
        </pc:spChg>
        <pc:graphicFrameChg chg="modGraphic">
          <ac:chgData name="Segev, Jonathan" userId="7c67a1b0-8725-4553-8055-0888dbcaef94" providerId="ADAL" clId="{61ABFA18-C4D8-4BEE-9152-9DB4EE13F70A}" dt="2022-08-29T23:42:17.040" v="612" actId="6549"/>
          <ac:graphicFrameMkLst>
            <pc:docMk/>
            <pc:sldMk cId="4056642371" sldId="2372"/>
            <ac:graphicFrameMk id="7" creationId="{00000000-0000-0000-0000-000000000000}"/>
          </ac:graphicFrameMkLst>
        </pc:graphicFrameChg>
      </pc:sldChg>
      <pc:sldChg chg="del">
        <pc:chgData name="Segev, Jonathan" userId="7c67a1b0-8725-4553-8055-0888dbcaef94" providerId="ADAL" clId="{61ABFA18-C4D8-4BEE-9152-9DB4EE13F70A}" dt="2022-08-29T21:57:33.634" v="435" actId="47"/>
        <pc:sldMkLst>
          <pc:docMk/>
          <pc:sldMk cId="264601234" sldId="2490"/>
        </pc:sldMkLst>
      </pc:sldChg>
      <pc:sldChg chg="del">
        <pc:chgData name="Segev, Jonathan" userId="7c67a1b0-8725-4553-8055-0888dbcaef94" providerId="ADAL" clId="{61ABFA18-C4D8-4BEE-9152-9DB4EE13F70A}" dt="2022-08-29T21:57:33.634" v="435" actId="47"/>
        <pc:sldMkLst>
          <pc:docMk/>
          <pc:sldMk cId="4230465547" sldId="2491"/>
        </pc:sldMkLst>
      </pc:sldChg>
      <pc:sldChg chg="del">
        <pc:chgData name="Segev, Jonathan" userId="7c67a1b0-8725-4553-8055-0888dbcaef94" providerId="ADAL" clId="{61ABFA18-C4D8-4BEE-9152-9DB4EE13F70A}" dt="2022-08-29T21:57:33.634" v="435" actId="47"/>
        <pc:sldMkLst>
          <pc:docMk/>
          <pc:sldMk cId="2549176492" sldId="2492"/>
        </pc:sldMkLst>
      </pc:sldChg>
      <pc:sldChg chg="del">
        <pc:chgData name="Segev, Jonathan" userId="7c67a1b0-8725-4553-8055-0888dbcaef94" providerId="ADAL" clId="{61ABFA18-C4D8-4BEE-9152-9DB4EE13F70A}" dt="2022-08-29T21:57:33.634" v="435" actId="47"/>
        <pc:sldMkLst>
          <pc:docMk/>
          <pc:sldMk cId="2970137088" sldId="2493"/>
        </pc:sldMkLst>
      </pc:sldChg>
      <pc:sldChg chg="del">
        <pc:chgData name="Segev, Jonathan" userId="7c67a1b0-8725-4553-8055-0888dbcaef94" providerId="ADAL" clId="{61ABFA18-C4D8-4BEE-9152-9DB4EE13F70A}" dt="2022-08-29T21:57:33.634" v="435" actId="47"/>
        <pc:sldMkLst>
          <pc:docMk/>
          <pc:sldMk cId="1194213713" sldId="2494"/>
        </pc:sldMkLst>
      </pc:sldChg>
      <pc:sldChg chg="del">
        <pc:chgData name="Segev, Jonathan" userId="7c67a1b0-8725-4553-8055-0888dbcaef94" providerId="ADAL" clId="{61ABFA18-C4D8-4BEE-9152-9DB4EE13F70A}" dt="2022-08-29T21:57:33.634" v="435" actId="47"/>
        <pc:sldMkLst>
          <pc:docMk/>
          <pc:sldMk cId="148902090" sldId="2495"/>
        </pc:sldMkLst>
      </pc:sldChg>
      <pc:sldChg chg="del">
        <pc:chgData name="Segev, Jonathan" userId="7c67a1b0-8725-4553-8055-0888dbcaef94" providerId="ADAL" clId="{61ABFA18-C4D8-4BEE-9152-9DB4EE13F70A}" dt="2022-08-29T21:57:33.634" v="435" actId="47"/>
        <pc:sldMkLst>
          <pc:docMk/>
          <pc:sldMk cId="3749918163" sldId="2496"/>
        </pc:sldMkLst>
      </pc:sldChg>
      <pc:sldChg chg="del">
        <pc:chgData name="Segev, Jonathan" userId="7c67a1b0-8725-4553-8055-0888dbcaef94" providerId="ADAL" clId="{61ABFA18-C4D8-4BEE-9152-9DB4EE13F70A}" dt="2022-09-09T23:39:02.521" v="848" actId="47"/>
        <pc:sldMkLst>
          <pc:docMk/>
          <pc:sldMk cId="0" sldId="2505"/>
        </pc:sldMkLst>
      </pc:sldChg>
      <pc:sldChg chg="del">
        <pc:chgData name="Segev, Jonathan" userId="7c67a1b0-8725-4553-8055-0888dbcaef94" providerId="ADAL" clId="{61ABFA18-C4D8-4BEE-9152-9DB4EE13F70A}" dt="2022-08-29T19:55:39.538" v="56" actId="2696"/>
        <pc:sldMkLst>
          <pc:docMk/>
          <pc:sldMk cId="2610619680" sldId="2506"/>
        </pc:sldMkLst>
      </pc:sldChg>
      <pc:sldChg chg="del">
        <pc:chgData name="Segev, Jonathan" userId="7c67a1b0-8725-4553-8055-0888dbcaef94" providerId="ADAL" clId="{61ABFA18-C4D8-4BEE-9152-9DB4EE13F70A}" dt="2022-08-29T23:42:37.106" v="617" actId="47"/>
        <pc:sldMkLst>
          <pc:docMk/>
          <pc:sldMk cId="2867771844" sldId="2509"/>
        </pc:sldMkLst>
      </pc:sldChg>
      <pc:sldChg chg="del">
        <pc:chgData name="Segev, Jonathan" userId="7c67a1b0-8725-4553-8055-0888dbcaef94" providerId="ADAL" clId="{61ABFA18-C4D8-4BEE-9152-9DB4EE13F70A}" dt="2022-08-29T23:42:41.485" v="618" actId="47"/>
        <pc:sldMkLst>
          <pc:docMk/>
          <pc:sldMk cId="180962715" sldId="2510"/>
        </pc:sldMkLst>
      </pc:sldChg>
      <pc:sldChg chg="del">
        <pc:chgData name="Segev, Jonathan" userId="7c67a1b0-8725-4553-8055-0888dbcaef94" providerId="ADAL" clId="{61ABFA18-C4D8-4BEE-9152-9DB4EE13F70A}" dt="2022-08-29T21:57:46.910" v="436" actId="18676"/>
        <pc:sldMkLst>
          <pc:docMk/>
          <pc:sldMk cId="3769558734" sldId="2518"/>
        </pc:sldMkLst>
      </pc:sldChg>
      <pc:sldChg chg="del">
        <pc:chgData name="Segev, Jonathan" userId="7c67a1b0-8725-4553-8055-0888dbcaef94" providerId="ADAL" clId="{61ABFA18-C4D8-4BEE-9152-9DB4EE13F70A}" dt="2022-08-29T21:57:46.910" v="436" actId="18676"/>
        <pc:sldMkLst>
          <pc:docMk/>
          <pc:sldMk cId="1088053472" sldId="2519"/>
        </pc:sldMkLst>
      </pc:sldChg>
      <pc:sldChg chg="del">
        <pc:chgData name="Segev, Jonathan" userId="7c67a1b0-8725-4553-8055-0888dbcaef94" providerId="ADAL" clId="{61ABFA18-C4D8-4BEE-9152-9DB4EE13F70A}" dt="2022-08-29T21:57:46.910" v="436" actId="18676"/>
        <pc:sldMkLst>
          <pc:docMk/>
          <pc:sldMk cId="1046912992" sldId="2520"/>
        </pc:sldMkLst>
      </pc:sldChg>
      <pc:sldChg chg="del">
        <pc:chgData name="Segev, Jonathan" userId="7c67a1b0-8725-4553-8055-0888dbcaef94" providerId="ADAL" clId="{61ABFA18-C4D8-4BEE-9152-9DB4EE13F70A}" dt="2022-08-29T21:57:46.910" v="436" actId="18676"/>
        <pc:sldMkLst>
          <pc:docMk/>
          <pc:sldMk cId="768785673" sldId="2521"/>
        </pc:sldMkLst>
      </pc:sldChg>
      <pc:sldChg chg="del">
        <pc:chgData name="Segev, Jonathan" userId="7c67a1b0-8725-4553-8055-0888dbcaef94" providerId="ADAL" clId="{61ABFA18-C4D8-4BEE-9152-9DB4EE13F70A}" dt="2022-08-29T21:57:46.910" v="436" actId="18676"/>
        <pc:sldMkLst>
          <pc:docMk/>
          <pc:sldMk cId="902008770" sldId="2522"/>
        </pc:sldMkLst>
      </pc:sldChg>
      <pc:sldChg chg="del">
        <pc:chgData name="Segev, Jonathan" userId="7c67a1b0-8725-4553-8055-0888dbcaef94" providerId="ADAL" clId="{61ABFA18-C4D8-4BEE-9152-9DB4EE13F70A}" dt="2022-08-29T21:57:46.910" v="436" actId="18676"/>
        <pc:sldMkLst>
          <pc:docMk/>
          <pc:sldMk cId="1577155105" sldId="2523"/>
        </pc:sldMkLst>
      </pc:sldChg>
      <pc:sldChg chg="del">
        <pc:chgData name="Segev, Jonathan" userId="7c67a1b0-8725-4553-8055-0888dbcaef94" providerId="ADAL" clId="{61ABFA18-C4D8-4BEE-9152-9DB4EE13F70A}" dt="2022-08-29T21:57:46.910" v="436" actId="18676"/>
        <pc:sldMkLst>
          <pc:docMk/>
          <pc:sldMk cId="1591413440" sldId="2524"/>
        </pc:sldMkLst>
      </pc:sldChg>
      <pc:sldChg chg="del">
        <pc:chgData name="Segev, Jonathan" userId="7c67a1b0-8725-4553-8055-0888dbcaef94" providerId="ADAL" clId="{61ABFA18-C4D8-4BEE-9152-9DB4EE13F70A}" dt="2022-08-29T21:57:54.956" v="437" actId="18676"/>
        <pc:sldMkLst>
          <pc:docMk/>
          <pc:sldMk cId="2396723429" sldId="2526"/>
        </pc:sldMkLst>
      </pc:sldChg>
      <pc:sldChg chg="del">
        <pc:chgData name="Segev, Jonathan" userId="7c67a1b0-8725-4553-8055-0888dbcaef94" providerId="ADAL" clId="{61ABFA18-C4D8-4BEE-9152-9DB4EE13F70A}" dt="2022-08-29T21:57:54.956" v="437" actId="18676"/>
        <pc:sldMkLst>
          <pc:docMk/>
          <pc:sldMk cId="2924898043" sldId="2527"/>
        </pc:sldMkLst>
      </pc:sldChg>
      <pc:sldChg chg="del">
        <pc:chgData name="Segev, Jonathan" userId="7c67a1b0-8725-4553-8055-0888dbcaef94" providerId="ADAL" clId="{61ABFA18-C4D8-4BEE-9152-9DB4EE13F70A}" dt="2022-08-29T21:57:54.956" v="437" actId="18676"/>
        <pc:sldMkLst>
          <pc:docMk/>
          <pc:sldMk cId="231100233" sldId="2528"/>
        </pc:sldMkLst>
      </pc:sldChg>
      <pc:sldChg chg="del">
        <pc:chgData name="Segev, Jonathan" userId="7c67a1b0-8725-4553-8055-0888dbcaef94" providerId="ADAL" clId="{61ABFA18-C4D8-4BEE-9152-9DB4EE13F70A}" dt="2022-08-29T21:57:54.956" v="437" actId="18676"/>
        <pc:sldMkLst>
          <pc:docMk/>
          <pc:sldMk cId="3981126653" sldId="2529"/>
        </pc:sldMkLst>
      </pc:sldChg>
      <pc:sldChg chg="del">
        <pc:chgData name="Segev, Jonathan" userId="7c67a1b0-8725-4553-8055-0888dbcaef94" providerId="ADAL" clId="{61ABFA18-C4D8-4BEE-9152-9DB4EE13F70A}" dt="2022-08-29T21:57:54.956" v="437" actId="18676"/>
        <pc:sldMkLst>
          <pc:docMk/>
          <pc:sldMk cId="2769416483" sldId="2530"/>
        </pc:sldMkLst>
      </pc:sldChg>
      <pc:sldChg chg="del">
        <pc:chgData name="Segev, Jonathan" userId="7c67a1b0-8725-4553-8055-0888dbcaef94" providerId="ADAL" clId="{61ABFA18-C4D8-4BEE-9152-9DB4EE13F70A}" dt="2022-08-29T21:57:54.956" v="437" actId="18676"/>
        <pc:sldMkLst>
          <pc:docMk/>
          <pc:sldMk cId="757505130" sldId="2531"/>
        </pc:sldMkLst>
      </pc:sldChg>
      <pc:sldChg chg="del">
        <pc:chgData name="Segev, Jonathan" userId="7c67a1b0-8725-4553-8055-0888dbcaef94" providerId="ADAL" clId="{61ABFA18-C4D8-4BEE-9152-9DB4EE13F70A}" dt="2022-08-29T21:57:54.956" v="437" actId="18676"/>
        <pc:sldMkLst>
          <pc:docMk/>
          <pc:sldMk cId="449637716" sldId="2532"/>
        </pc:sldMkLst>
      </pc:sldChg>
      <pc:sldChg chg="modSp add del mod">
        <pc:chgData name="Segev, Jonathan" userId="7c67a1b0-8725-4553-8055-0888dbcaef94" providerId="ADAL" clId="{61ABFA18-C4D8-4BEE-9152-9DB4EE13F70A}" dt="2022-09-09T23:36:34.952" v="812" actId="47"/>
        <pc:sldMkLst>
          <pc:docMk/>
          <pc:sldMk cId="2588421296" sldId="2533"/>
        </pc:sldMkLst>
        <pc:spChg chg="mod">
          <ac:chgData name="Segev, Jonathan" userId="7c67a1b0-8725-4553-8055-0888dbcaef94" providerId="ADAL" clId="{61ABFA18-C4D8-4BEE-9152-9DB4EE13F70A}" dt="2022-09-09T23:23:06.203" v="795" actId="20577"/>
          <ac:spMkLst>
            <pc:docMk/>
            <pc:sldMk cId="2588421296" sldId="2533"/>
            <ac:spMk id="3" creationId="{E1F6A592-FDA8-496E-B01E-83A168961486}"/>
          </ac:spMkLst>
        </pc:spChg>
      </pc:sldChg>
      <pc:sldChg chg="modSp new mod">
        <pc:chgData name="Segev, Jonathan" userId="7c67a1b0-8725-4553-8055-0888dbcaef94" providerId="ADAL" clId="{61ABFA18-C4D8-4BEE-9152-9DB4EE13F70A}" dt="2022-09-09T23:39:14.670" v="874" actId="20577"/>
        <pc:sldMkLst>
          <pc:docMk/>
          <pc:sldMk cId="3494412004" sldId="2534"/>
        </pc:sldMkLst>
        <pc:spChg chg="mod">
          <ac:chgData name="Segev, Jonathan" userId="7c67a1b0-8725-4553-8055-0888dbcaef94" providerId="ADAL" clId="{61ABFA18-C4D8-4BEE-9152-9DB4EE13F70A}" dt="2022-09-09T23:39:14.670" v="874" actId="20577"/>
          <ac:spMkLst>
            <pc:docMk/>
            <pc:sldMk cId="3494412004" sldId="2534"/>
            <ac:spMk id="2" creationId="{DFAA163D-0048-4EEF-A7F0-B3FB1561EAE2}"/>
          </ac:spMkLst>
        </pc:spChg>
        <pc:spChg chg="mod">
          <ac:chgData name="Segev, Jonathan" userId="7c67a1b0-8725-4553-8055-0888dbcaef94" providerId="ADAL" clId="{61ABFA18-C4D8-4BEE-9152-9DB4EE13F70A}" dt="2022-08-30T21:05:55.567" v="752" actId="20577"/>
          <ac:spMkLst>
            <pc:docMk/>
            <pc:sldMk cId="3494412004" sldId="2534"/>
            <ac:spMk id="3" creationId="{F77382A1-83C1-4540-9659-A5394D9D1A55}"/>
          </ac:spMkLst>
        </pc:spChg>
      </pc:sldChg>
      <pc:sldChg chg="modSp add mod ord">
        <pc:chgData name="Segev, Jonathan" userId="7c67a1b0-8725-4553-8055-0888dbcaef94" providerId="ADAL" clId="{61ABFA18-C4D8-4BEE-9152-9DB4EE13F70A}" dt="2022-09-09T23:37:21.182" v="847" actId="20577"/>
        <pc:sldMkLst>
          <pc:docMk/>
          <pc:sldMk cId="0" sldId="2535"/>
        </pc:sldMkLst>
        <pc:spChg chg="mod">
          <ac:chgData name="Segev, Jonathan" userId="7c67a1b0-8725-4553-8055-0888dbcaef94" providerId="ADAL" clId="{61ABFA18-C4D8-4BEE-9152-9DB4EE13F70A}" dt="2022-09-09T23:37:21.182" v="847" actId="20577"/>
          <ac:spMkLst>
            <pc:docMk/>
            <pc:sldMk cId="0" sldId="2535"/>
            <ac:spMk id="4097" creationId="{00000000-0000-0000-0000-000000000000}"/>
          </ac:spMkLst>
        </pc:spChg>
      </pc:sldChg>
      <pc:sldChg chg="add">
        <pc:chgData name="Segev, Jonathan" userId="7c67a1b0-8725-4553-8055-0888dbcaef94" providerId="ADAL" clId="{61ABFA18-C4D8-4BEE-9152-9DB4EE13F70A}" dt="2022-09-09T23:23:43.640" v="796"/>
        <pc:sldMkLst>
          <pc:docMk/>
          <pc:sldMk cId="757763554" sldId="2536"/>
        </pc:sldMkLst>
      </pc:sldChg>
      <pc:sldMasterChg chg="modSp mod">
        <pc:chgData name="Segev, Jonathan" userId="7c67a1b0-8725-4553-8055-0888dbcaef94" providerId="ADAL" clId="{61ABFA18-C4D8-4BEE-9152-9DB4EE13F70A}" dt="2022-08-29T19:54:48.649" v="10" actId="20577"/>
        <pc:sldMasterMkLst>
          <pc:docMk/>
          <pc:sldMasterMk cId="0" sldId="2147483648"/>
        </pc:sldMasterMkLst>
        <pc:spChg chg="mod">
          <ac:chgData name="Segev, Jonathan" userId="7c67a1b0-8725-4553-8055-0888dbcaef94" providerId="ADAL" clId="{61ABFA18-C4D8-4BEE-9152-9DB4EE13F70A}" dt="2022-08-29T19:54:48.649" v="10"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2022-09-09</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34592605"/>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a:t>
            </a:r>
          </a:p>
          <a:p>
            <a:pPr algn="just">
              <a:spcBef>
                <a:spcPct val="20000"/>
              </a:spcBef>
              <a:buFontTx/>
              <a:buChar char="•"/>
            </a:pPr>
            <a:r>
              <a:rPr lang="en-US" altLang="en-US" sz="1600" b="0" dirty="0"/>
              <a:t>Review and consider approval of PAR/CSD for 320MHz extensions:</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1275264"/>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since Sep. 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9813294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114374</TotalTime>
  <Words>5763</Words>
  <Application>Microsoft Office PowerPoint</Application>
  <PresentationFormat>Widescreen</PresentationFormat>
  <Paragraphs>794</Paragraphs>
  <Slides>58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Calibri</vt:lpstr>
      <vt:lpstr>Monotype Sorts</vt:lpstr>
      <vt:lpstr>Montserrat</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Week –  Sep. 12th </vt:lpstr>
      <vt:lpstr>Submission List for the Sep. 12th meeting</vt:lpstr>
      <vt:lpstr>2nd SA Recirculation Ballot Status</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12th meeting</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718</cp:revision>
  <cp:lastPrinted>1601-01-01T00:00:00Z</cp:lastPrinted>
  <dcterms:created xsi:type="dcterms:W3CDTF">2018-08-06T10:28:59Z</dcterms:created>
  <dcterms:modified xsi:type="dcterms:W3CDTF">2022-09-09T23:39:21Z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