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316" r:id="rId25"/>
    <p:sldId id="287" r:id="rId26"/>
    <p:sldId id="266" r:id="rId27"/>
    <p:sldId id="289" r:id="rId28"/>
    <p:sldId id="290" r:id="rId29"/>
    <p:sldId id="288" r:id="rId30"/>
    <p:sldId id="292" r:id="rId31"/>
    <p:sldId id="299" r:id="rId32"/>
    <p:sldId id="372" r:id="rId33"/>
    <p:sldId id="294" r:id="rId34"/>
    <p:sldId id="263" r:id="rId35"/>
    <p:sldId id="296" r:id="rId36"/>
    <p:sldId id="297" r:id="rId37"/>
    <p:sldId id="295" r:id="rId38"/>
    <p:sldId id="264"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21" autoAdjust="0"/>
    <p:restoredTop sz="94643"/>
  </p:normalViewPr>
  <p:slideViewPr>
    <p:cSldViewPr>
      <p:cViewPr varScale="1">
        <p:scale>
          <a:sx n="112" d="100"/>
          <a:sy n="112" d="100"/>
        </p:scale>
        <p:origin x="180"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802.11-22/1300r0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dirty="0"/>
              <a:t>September 2022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Stephen McCann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802.11-22/1300r0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dirty="0"/>
              <a:t>September 2022</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Stephen McCann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802.11-22/1300r0</a:t>
            </a:r>
            <a:endParaRPr lang="en-US"/>
          </a:p>
        </p:txBody>
      </p:sp>
      <p:sp>
        <p:nvSpPr>
          <p:cNvPr id="5" name="Rectangle 3"/>
          <p:cNvSpPr>
            <a:spLocks noGrp="1" noChangeArrowheads="1"/>
          </p:cNvSpPr>
          <p:nvPr>
            <p:ph type="dt"/>
          </p:nvPr>
        </p:nvSpPr>
        <p:spPr>
          <a:ln/>
        </p:spPr>
        <p:txBody>
          <a:bodyPr/>
          <a:lstStyle/>
          <a:p>
            <a:r>
              <a:rPr lang="en-GB" dirty="0"/>
              <a:t>September 2022</a:t>
            </a:r>
            <a:endParaRPr lang="en-US" dirty="0"/>
          </a:p>
        </p:txBody>
      </p:sp>
      <p:sp>
        <p:nvSpPr>
          <p:cNvPr id="6" name="Rectangle 6"/>
          <p:cNvSpPr>
            <a:spLocks noGrp="1" noChangeArrowheads="1"/>
          </p:cNvSpPr>
          <p:nvPr>
            <p:ph type="ftr"/>
          </p:nvPr>
        </p:nvSpPr>
        <p:spPr>
          <a:ln/>
        </p:spPr>
        <p:txBody>
          <a:bodyPr/>
          <a:lstStyle/>
          <a:p>
            <a:r>
              <a:rPr lang="de-DE"/>
              <a:t>Stephen McCann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802.11-22/1300r0</a:t>
            </a:r>
            <a:endParaRPr lang="en-US"/>
          </a:p>
        </p:txBody>
      </p:sp>
      <p:sp>
        <p:nvSpPr>
          <p:cNvPr id="5" name="Rectangle 3"/>
          <p:cNvSpPr>
            <a:spLocks noGrp="1" noChangeArrowheads="1"/>
          </p:cNvSpPr>
          <p:nvPr>
            <p:ph type="dt"/>
          </p:nvPr>
        </p:nvSpPr>
        <p:spPr>
          <a:ln/>
        </p:spPr>
        <p:txBody>
          <a:bodyPr/>
          <a:lstStyle/>
          <a:p>
            <a:r>
              <a:rPr lang="en-GB" dirty="0"/>
              <a:t>September 2022</a:t>
            </a:r>
            <a:endParaRPr lang="en-US" dirty="0"/>
          </a:p>
        </p:txBody>
      </p:sp>
      <p:sp>
        <p:nvSpPr>
          <p:cNvPr id="6" name="Rectangle 6"/>
          <p:cNvSpPr>
            <a:spLocks noGrp="1" noChangeArrowheads="1"/>
          </p:cNvSpPr>
          <p:nvPr>
            <p:ph type="ftr"/>
          </p:nvPr>
        </p:nvSpPr>
        <p:spPr>
          <a:ln/>
        </p:spPr>
        <p:txBody>
          <a:bodyPr/>
          <a:lstStyle/>
          <a:p>
            <a:r>
              <a:rPr lang="de-DE"/>
              <a:t>Stephen McCann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802.11-22/1300r0</a:t>
            </a:r>
            <a:endParaRPr lang="en-US"/>
          </a:p>
        </p:txBody>
      </p:sp>
      <p:sp>
        <p:nvSpPr>
          <p:cNvPr id="5" name="Rectangle 3"/>
          <p:cNvSpPr>
            <a:spLocks noGrp="1" noChangeArrowheads="1"/>
          </p:cNvSpPr>
          <p:nvPr>
            <p:ph type="dt"/>
          </p:nvPr>
        </p:nvSpPr>
        <p:spPr>
          <a:ln/>
        </p:spPr>
        <p:txBody>
          <a:bodyPr/>
          <a:lstStyle/>
          <a:p>
            <a:r>
              <a:rPr lang="en-GB" dirty="0"/>
              <a:t>September 2022</a:t>
            </a:r>
            <a:endParaRPr lang="en-US" dirty="0"/>
          </a:p>
        </p:txBody>
      </p:sp>
      <p:sp>
        <p:nvSpPr>
          <p:cNvPr id="6" name="Rectangle 6"/>
          <p:cNvSpPr>
            <a:spLocks noGrp="1" noChangeArrowheads="1"/>
          </p:cNvSpPr>
          <p:nvPr>
            <p:ph type="ftr"/>
          </p:nvPr>
        </p:nvSpPr>
        <p:spPr>
          <a:ln/>
        </p:spPr>
        <p:txBody>
          <a:bodyPr/>
          <a:lstStyle/>
          <a:p>
            <a:r>
              <a:rPr lang="de-DE"/>
              <a:t>Stephen McCann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802.11-22/1300r0</a:t>
            </a:r>
            <a:endParaRPr lang="en-US"/>
          </a:p>
        </p:txBody>
      </p:sp>
      <p:sp>
        <p:nvSpPr>
          <p:cNvPr id="5" name="Rectangle 3"/>
          <p:cNvSpPr>
            <a:spLocks noGrp="1" noChangeArrowheads="1"/>
          </p:cNvSpPr>
          <p:nvPr>
            <p:ph type="dt"/>
          </p:nvPr>
        </p:nvSpPr>
        <p:spPr>
          <a:ln/>
        </p:spPr>
        <p:txBody>
          <a:bodyPr/>
          <a:lstStyle/>
          <a:p>
            <a:r>
              <a:rPr lang="en-GB" dirty="0"/>
              <a:t>September 2022</a:t>
            </a:r>
            <a:endParaRPr lang="en-US" dirty="0"/>
          </a:p>
        </p:txBody>
      </p:sp>
      <p:sp>
        <p:nvSpPr>
          <p:cNvPr id="6" name="Rectangle 6"/>
          <p:cNvSpPr>
            <a:spLocks noGrp="1" noChangeArrowheads="1"/>
          </p:cNvSpPr>
          <p:nvPr>
            <p:ph type="ftr"/>
          </p:nvPr>
        </p:nvSpPr>
        <p:spPr>
          <a:ln/>
        </p:spPr>
        <p:txBody>
          <a:bodyPr/>
          <a:lstStyle/>
          <a:p>
            <a:r>
              <a:rPr lang="de-DE"/>
              <a:t>Stephen McCann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802.11-22/1300r0</a:t>
            </a:r>
            <a:endParaRPr lang="en-US"/>
          </a:p>
        </p:txBody>
      </p:sp>
      <p:sp>
        <p:nvSpPr>
          <p:cNvPr id="5" name="Rectangle 3"/>
          <p:cNvSpPr>
            <a:spLocks noGrp="1" noChangeArrowheads="1"/>
          </p:cNvSpPr>
          <p:nvPr>
            <p:ph type="dt"/>
          </p:nvPr>
        </p:nvSpPr>
        <p:spPr>
          <a:ln/>
        </p:spPr>
        <p:txBody>
          <a:bodyPr/>
          <a:lstStyle/>
          <a:p>
            <a:r>
              <a:rPr lang="en-GB" dirty="0"/>
              <a:t>September 2022</a:t>
            </a:r>
            <a:endParaRPr lang="en-US" dirty="0"/>
          </a:p>
        </p:txBody>
      </p:sp>
      <p:sp>
        <p:nvSpPr>
          <p:cNvPr id="6" name="Rectangle 6"/>
          <p:cNvSpPr>
            <a:spLocks noGrp="1" noChangeArrowheads="1"/>
          </p:cNvSpPr>
          <p:nvPr>
            <p:ph type="ftr"/>
          </p:nvPr>
        </p:nvSpPr>
        <p:spPr>
          <a:ln/>
        </p:spPr>
        <p:txBody>
          <a:bodyPr/>
          <a:lstStyle/>
          <a:p>
            <a:r>
              <a:rPr lang="de-DE"/>
              <a:t>Stephen McCann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dirty="0"/>
          </a:p>
        </p:txBody>
      </p:sp>
      <p:sp>
        <p:nvSpPr>
          <p:cNvPr id="5" name="Footer Placeholder 4"/>
          <p:cNvSpPr>
            <a:spLocks noGrp="1"/>
          </p:cNvSpPr>
          <p:nvPr>
            <p:ph type="ftr" idx="11"/>
          </p:nvPr>
        </p:nvSpPr>
        <p:spPr/>
        <p:txBody>
          <a:bodyPr/>
          <a:lstStyle>
            <a:lvl1pPr>
              <a:defRPr/>
            </a:lvl1pPr>
          </a:lstStyle>
          <a:p>
            <a:r>
              <a:rPr lang="de-DE"/>
              <a:t>Stephen McCann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Stephen McCann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dirty="0"/>
          </a:p>
        </p:txBody>
      </p:sp>
      <p:sp>
        <p:nvSpPr>
          <p:cNvPr id="5" name="Footer Placeholder 4"/>
          <p:cNvSpPr>
            <a:spLocks noGrp="1"/>
          </p:cNvSpPr>
          <p:nvPr>
            <p:ph type="ftr" idx="11"/>
          </p:nvPr>
        </p:nvSpPr>
        <p:spPr/>
        <p:txBody>
          <a:bodyPr/>
          <a:lstStyle>
            <a:lvl1pPr>
              <a:defRPr/>
            </a:lvl1pPr>
          </a:lstStyle>
          <a:p>
            <a:r>
              <a:rPr lang="de-DE"/>
              <a:t>Stephen McCann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dirty="0"/>
          </a:p>
        </p:txBody>
      </p:sp>
      <p:sp>
        <p:nvSpPr>
          <p:cNvPr id="6" name="Footer Placeholder 5"/>
          <p:cNvSpPr>
            <a:spLocks noGrp="1"/>
          </p:cNvSpPr>
          <p:nvPr>
            <p:ph type="ftr" idx="11"/>
          </p:nvPr>
        </p:nvSpPr>
        <p:spPr/>
        <p:txBody>
          <a:bodyPr/>
          <a:lstStyle>
            <a:lvl1pPr>
              <a:defRPr/>
            </a:lvl1pPr>
          </a:lstStyle>
          <a:p>
            <a:r>
              <a:rPr lang="de-DE"/>
              <a:t>Stephen McCann (Huawei)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dirty="0"/>
          </a:p>
        </p:txBody>
      </p:sp>
      <p:sp>
        <p:nvSpPr>
          <p:cNvPr id="4" name="Footer Placeholder 3"/>
          <p:cNvSpPr>
            <a:spLocks noGrp="1"/>
          </p:cNvSpPr>
          <p:nvPr>
            <p:ph type="ftr" idx="11"/>
          </p:nvPr>
        </p:nvSpPr>
        <p:spPr/>
        <p:txBody>
          <a:bodyPr/>
          <a:lstStyle>
            <a:lvl1pPr>
              <a:defRPr/>
            </a:lvl1pPr>
          </a:lstStyle>
          <a:p>
            <a:r>
              <a:rPr lang="de-DE"/>
              <a:t>Stephen McCann (Huawei)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dirty="0"/>
          </a:p>
        </p:txBody>
      </p:sp>
      <p:sp>
        <p:nvSpPr>
          <p:cNvPr id="3" name="Footer Placeholder 2"/>
          <p:cNvSpPr>
            <a:spLocks noGrp="1"/>
          </p:cNvSpPr>
          <p:nvPr>
            <p:ph type="ftr" idx="11"/>
          </p:nvPr>
        </p:nvSpPr>
        <p:spPr/>
        <p:txBody>
          <a:bodyPr/>
          <a:lstStyle>
            <a:lvl1pPr>
              <a:defRPr/>
            </a:lvl1pPr>
          </a:lstStyle>
          <a:p>
            <a:r>
              <a:rPr lang="de-DE"/>
              <a:t>Stephen McCann (Huawei)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dirty="0"/>
          </a:p>
        </p:txBody>
      </p:sp>
      <p:sp>
        <p:nvSpPr>
          <p:cNvPr id="5" name="Footer Placeholder 4"/>
          <p:cNvSpPr>
            <a:spLocks noGrp="1"/>
          </p:cNvSpPr>
          <p:nvPr>
            <p:ph type="ftr" idx="11"/>
          </p:nvPr>
        </p:nvSpPr>
        <p:spPr/>
        <p:txBody>
          <a:bodyPr/>
          <a:lstStyle>
            <a:lvl1pPr>
              <a:defRPr/>
            </a:lvl1pPr>
          </a:lstStyle>
          <a:p>
            <a:r>
              <a:rPr lang="de-DE"/>
              <a:t>Stephen McCann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dirty="0"/>
          </a:p>
        </p:txBody>
      </p:sp>
      <p:sp>
        <p:nvSpPr>
          <p:cNvPr id="5" name="Footer Placeholder 4"/>
          <p:cNvSpPr>
            <a:spLocks noGrp="1"/>
          </p:cNvSpPr>
          <p:nvPr>
            <p:ph type="ftr" idx="11"/>
          </p:nvPr>
        </p:nvSpPr>
        <p:spPr/>
        <p:txBody>
          <a:bodyPr/>
          <a:lstStyle>
            <a:lvl1pPr>
              <a:defRPr/>
            </a:lvl1pPr>
          </a:lstStyle>
          <a:p>
            <a:r>
              <a:rPr lang="de-DE"/>
              <a:t>Stephen McCann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Stephen McCann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802.11-22/1300r0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Stephen McCann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875259948"/>
              </p:ext>
            </p:extLst>
          </p:nvPr>
        </p:nvGraphicFramePr>
        <p:xfrm>
          <a:off x="504825" y="2290763"/>
          <a:ext cx="8078788" cy="2455862"/>
        </p:xfrm>
        <a:graphic>
          <a:graphicData uri="http://schemas.openxmlformats.org/presentationml/2006/ole">
            <mc:AlternateContent xmlns:mc="http://schemas.openxmlformats.org/markup-compatibility/2006">
              <mc:Choice xmlns:v="urn:schemas-microsoft-com:vml" Requires="v">
                <p:oleObj name="Document" r:id="rId3" imgW="8261444" imgH="2516318" progId="Word.Document.8">
                  <p:embed/>
                </p:oleObj>
              </mc:Choice>
              <mc:Fallback>
                <p:oleObj name="Document" r:id="rId3" imgW="8261444" imgH="2516318" progId="Word.Document.8">
                  <p:embed/>
                  <p:pic>
                    <p:nvPicPr>
                      <p:cNvPr id="0" name="Picture 4"/>
                      <p:cNvPicPr>
                        <a:picLocks noChangeAspect="1" noChangeArrowheads="1"/>
                      </p:cNvPicPr>
                      <p:nvPr/>
                    </p:nvPicPr>
                    <p:blipFill>
                      <a:blip r:embed="rId4"/>
                      <a:srcRect/>
                      <a:stretch>
                        <a:fillRect/>
                      </a:stretch>
                    </p:blipFill>
                    <p:spPr bwMode="auto">
                      <a:xfrm>
                        <a:off x="504825" y="2290763"/>
                        <a:ext cx="8078788" cy="24558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US"/>
              <a:t>September 2022</a:t>
            </a:r>
            <a:endParaRPr lang="en-GB" dirty="0"/>
          </a:p>
        </p:txBody>
      </p:sp>
      <p:sp>
        <p:nvSpPr>
          <p:cNvPr id="5" name="Fußzeilenplatzhalter 4"/>
          <p:cNvSpPr>
            <a:spLocks noGrp="1"/>
          </p:cNvSpPr>
          <p:nvPr>
            <p:ph type="ftr" idx="11"/>
          </p:nvPr>
        </p:nvSpPr>
        <p:spPr/>
        <p:txBody>
          <a:bodyPr/>
          <a:lstStyle/>
          <a:p>
            <a:r>
              <a:rPr lang="de-DE"/>
              <a:t>Stephen McCann (Huawei)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US"/>
              <a:t>September 2022</a:t>
            </a:r>
            <a:endParaRPr lang="en-GB" dirty="0"/>
          </a:p>
        </p:txBody>
      </p:sp>
      <p:sp>
        <p:nvSpPr>
          <p:cNvPr id="5" name="Fußzeilenplatzhalter 4"/>
          <p:cNvSpPr>
            <a:spLocks noGrp="1"/>
          </p:cNvSpPr>
          <p:nvPr>
            <p:ph type="ftr" idx="11"/>
          </p:nvPr>
        </p:nvSpPr>
        <p:spPr/>
        <p:txBody>
          <a:bodyPr/>
          <a:lstStyle/>
          <a:p>
            <a:r>
              <a:rPr lang="de-DE"/>
              <a:t>Stephen McCann (Huawei)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September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Stephen McCann (Huawei)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TG (11bc) for the September 2022 (mixed-mode interim)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Stephen McCann (Huawei)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Stephen McCann (Huawei)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Stephen McCann (Huawei)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US"/>
              <a:t>September 2022</a:t>
            </a:r>
            <a:endParaRPr lang="en-GB" dirty="0"/>
          </a:p>
        </p:txBody>
      </p:sp>
      <p:sp>
        <p:nvSpPr>
          <p:cNvPr id="5" name="Fußzeilenplatzhalter 4"/>
          <p:cNvSpPr>
            <a:spLocks noGrp="1"/>
          </p:cNvSpPr>
          <p:nvPr>
            <p:ph type="ftr" idx="11"/>
          </p:nvPr>
        </p:nvSpPr>
        <p:spPr/>
        <p:txBody>
          <a:bodyPr/>
          <a:lstStyle/>
          <a:p>
            <a:r>
              <a:rPr lang="de-DE"/>
              <a:t>Stephen McCann (Huawei)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US"/>
              <a:t>September 2022</a:t>
            </a:r>
            <a:endParaRPr lang="en-GB" dirty="0"/>
          </a:p>
        </p:txBody>
      </p:sp>
      <p:sp>
        <p:nvSpPr>
          <p:cNvPr id="5" name="Fußzeilenplatzhalter 4"/>
          <p:cNvSpPr>
            <a:spLocks noGrp="1"/>
          </p:cNvSpPr>
          <p:nvPr>
            <p:ph type="ftr" idx="11"/>
          </p:nvPr>
        </p:nvSpPr>
        <p:spPr/>
        <p:txBody>
          <a:bodyPr/>
          <a:lstStyle/>
          <a:p>
            <a:r>
              <a:rPr lang="de-DE"/>
              <a:t>Stephen McCann (Huawei)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US"/>
              <a:t>September 2022</a:t>
            </a:r>
            <a:endParaRPr lang="en-GB" dirty="0"/>
          </a:p>
        </p:txBody>
      </p:sp>
      <p:sp>
        <p:nvSpPr>
          <p:cNvPr id="5" name="Fußzeilenplatzhalter 4"/>
          <p:cNvSpPr>
            <a:spLocks noGrp="1"/>
          </p:cNvSpPr>
          <p:nvPr>
            <p:ph type="ftr" idx="11"/>
          </p:nvPr>
        </p:nvSpPr>
        <p:spPr/>
        <p:txBody>
          <a:bodyPr/>
          <a:lstStyle/>
          <a:p>
            <a:r>
              <a:rPr lang="de-DE"/>
              <a:t>Stephen McCann (Huawei)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Resolve comments received from D4.0 Recirculation LB</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2022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de-DE"/>
              <a:t>Stephen McCann (Huawei)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Mixed-mode meeting</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Tuesdays, 10:00h – 11.00h ET (1 hours)</a:t>
            </a:r>
          </a:p>
          <a:p>
            <a:pPr lvl="1">
              <a:buFont typeface="Arial" panose="020B0604020202020204" pitchFamily="34" charset="0"/>
              <a:buChar char="•"/>
            </a:pPr>
            <a:r>
              <a:rPr lang="en-US" dirty="0">
                <a:sym typeface="Wingdings" pitchFamily="2" charset="2"/>
              </a:rPr>
              <a:t>Telco have been announced with 10-day notice on the WG reflector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137160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206084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rPr>
              <a:t>September 	2022		D4.0 WG Recirculation LB </a:t>
            </a:r>
          </a:p>
          <a:p>
            <a:pPr marL="0" indent="0">
              <a:lnSpc>
                <a:spcPct val="80000"/>
              </a:lnSpc>
            </a:pPr>
            <a:r>
              <a:rPr lang="en-US" altLang="en-US" sz="1400" dirty="0">
                <a:solidFill>
                  <a:schemeClr val="tx1"/>
                </a:solidFill>
                <a:highlight>
                  <a:srgbClr val="FFFF00"/>
                </a:highlight>
              </a:rPr>
              <a:t>					</a:t>
            </a:r>
            <a:r>
              <a:rPr lang="en-US" altLang="en-US" sz="1400" strike="sngStrike" dirty="0">
                <a:solidFill>
                  <a:schemeClr val="tx1"/>
                </a:solidFill>
                <a:highlight>
                  <a:srgbClr val="FFFF00"/>
                </a:highlight>
              </a:rPr>
              <a:t>EC Request for conditional approval</a:t>
            </a:r>
          </a:p>
          <a:p>
            <a:pPr marL="0" indent="0">
              <a:lnSpc>
                <a:spcPct val="80000"/>
              </a:lnSpc>
            </a:pPr>
            <a:r>
              <a:rPr lang="en-US" altLang="en-US" sz="1400" strike="sngStrike" dirty="0">
                <a:solidFill>
                  <a:schemeClr val="tx1"/>
                </a:solidFill>
                <a:highlight>
                  <a:srgbClr val="FFFF00"/>
                </a:highlight>
              </a:rPr>
              <a:t>Jul -- Sep 2022		D4.0-unchanged WG Recirculation LB (if required)</a:t>
            </a:r>
          </a:p>
          <a:p>
            <a:pPr marL="0" indent="0">
              <a:lnSpc>
                <a:spcPct val="80000"/>
              </a:lnSpc>
            </a:pPr>
            <a:r>
              <a:rPr lang="en-US" altLang="en-US" sz="1400" dirty="0">
                <a:solidFill>
                  <a:schemeClr val="tx1"/>
                </a:solidFill>
                <a:highlight>
                  <a:srgbClr val="FFFF00"/>
                </a:highlight>
              </a:rPr>
              <a:t>Sep 2022			D5.0; potentially unchanged</a:t>
            </a:r>
          </a:p>
          <a:p>
            <a:pPr marL="0" indent="0">
              <a:lnSpc>
                <a:spcPct val="80000"/>
              </a:lnSpc>
            </a:pPr>
            <a:r>
              <a:rPr lang="en-US" altLang="en-US" sz="1400" dirty="0">
                <a:solidFill>
                  <a:schemeClr val="tx1"/>
                </a:solidFill>
                <a:highlight>
                  <a:srgbClr val="FFFF00"/>
                </a:highlight>
              </a:rPr>
              <a:t>Oct 2022 EC telco	EC approval to go to SA Ballot (conditional or unconditional)</a:t>
            </a:r>
          </a:p>
          <a:p>
            <a:pPr marL="0" indent="0">
              <a:lnSpc>
                <a:spcPct val="80000"/>
              </a:lnSpc>
            </a:pPr>
            <a:r>
              <a:rPr lang="en-US" altLang="en-US" sz="1400" strike="sngStrike" dirty="0">
                <a:solidFill>
                  <a:schemeClr val="tx1"/>
                </a:solidFill>
                <a:highlight>
                  <a:srgbClr val="FFFF00"/>
                </a:highlight>
              </a:rPr>
              <a:t>August				Initial SAB (D4.0)</a:t>
            </a:r>
          </a:p>
          <a:p>
            <a:pPr marL="0" indent="0">
              <a:lnSpc>
                <a:spcPct val="80000"/>
              </a:lnSpc>
            </a:pPr>
            <a:r>
              <a:rPr lang="en-US" altLang="en-US" sz="1400" dirty="0">
                <a:solidFill>
                  <a:schemeClr val="tx1"/>
                </a:solidFill>
                <a:highlight>
                  <a:srgbClr val="FFFF00"/>
                </a:highlight>
              </a:rPr>
              <a:t>October				Initial SAB (D5.0)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September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September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Stephen McCann (Huawei)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US"/>
              <a:t>September 2022</a:t>
            </a:r>
            <a:endParaRPr lang="en-GB" dirty="0"/>
          </a:p>
        </p:txBody>
      </p:sp>
      <p:sp>
        <p:nvSpPr>
          <p:cNvPr id="5" name="Fußzeilenplatzhalter 4"/>
          <p:cNvSpPr>
            <a:spLocks noGrp="1"/>
          </p:cNvSpPr>
          <p:nvPr>
            <p:ph type="ftr" idx="11"/>
          </p:nvPr>
        </p:nvSpPr>
        <p:spPr/>
        <p:txBody>
          <a:bodyPr/>
          <a:lstStyle/>
          <a:p>
            <a:r>
              <a:rPr lang="de-DE"/>
              <a:t>Stephen McCann (Huawei)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2022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de-DE"/>
              <a:t>Stephen McCann (Huawei)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US"/>
              <a:t>September 2022</a:t>
            </a:r>
            <a:endParaRPr lang="en-GB" dirty="0"/>
          </a:p>
        </p:txBody>
      </p:sp>
      <p:sp>
        <p:nvSpPr>
          <p:cNvPr id="5" name="Fußzeilenplatzhalter 4"/>
          <p:cNvSpPr>
            <a:spLocks noGrp="1"/>
          </p:cNvSpPr>
          <p:nvPr>
            <p:ph type="ftr" idx="11"/>
          </p:nvPr>
        </p:nvSpPr>
        <p:spPr/>
        <p:txBody>
          <a:bodyPr/>
          <a:lstStyle/>
          <a:p>
            <a:r>
              <a:rPr lang="de-DE"/>
              <a:t>Stephen McCann (Huawei)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2022</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de-DE"/>
              <a:t>Stephen McCann (Huawei)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US"/>
              <a:t>September 2022</a:t>
            </a:r>
            <a:endParaRPr lang="en-GB" dirty="0"/>
          </a:p>
        </p:txBody>
      </p:sp>
      <p:sp>
        <p:nvSpPr>
          <p:cNvPr id="5" name="Fußzeilenplatzhalter 4"/>
          <p:cNvSpPr>
            <a:spLocks noGrp="1"/>
          </p:cNvSpPr>
          <p:nvPr>
            <p:ph type="ftr" idx="11"/>
          </p:nvPr>
        </p:nvSpPr>
        <p:spPr/>
        <p:txBody>
          <a:bodyPr/>
          <a:lstStyle/>
          <a:p>
            <a:r>
              <a:rPr lang="de-DE"/>
              <a:t>Stephen McCann (Huawei)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 wireless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Stephen McCann (Huawei)</a:t>
            </a:r>
            <a:endParaRPr lang="en-GB" dirty="0"/>
          </a:p>
        </p:txBody>
      </p:sp>
      <p:sp>
        <p:nvSpPr>
          <p:cNvPr id="6" name="Datumsplatzhalter 5"/>
          <p:cNvSpPr>
            <a:spLocks noGrp="1"/>
          </p:cNvSpPr>
          <p:nvPr>
            <p:ph type="dt" idx="15"/>
          </p:nvPr>
        </p:nvSpPr>
        <p:spPr/>
        <p:txBody>
          <a:bodyPr/>
          <a:lstStyle/>
          <a:p>
            <a:r>
              <a:rPr lang="en-US"/>
              <a:t>September 2022</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0</TotalTime>
  <Words>2538</Words>
  <Application>Microsoft Office PowerPoint</Application>
  <PresentationFormat>On-screen Show (4:3)</PresentationFormat>
  <Paragraphs>341</Paragraphs>
  <Slides>38</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5" baseType="lpstr">
      <vt:lpstr>Arial</vt:lpstr>
      <vt:lpstr>Arial Black</vt:lpstr>
      <vt:lpstr>Calibri</vt:lpstr>
      <vt:lpstr>Monotype Sorts</vt:lpstr>
      <vt:lpstr>Times New Roman</vt:lpstr>
      <vt:lpstr>802-11-BCS-Chair-Slides-Template</vt:lpstr>
      <vt:lpstr>Microsoft Word 97 - 2003 Document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September 802 wireless interim session</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Current TGbc Schedule (Revision as of 2022-05-03)</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Stephen McCann</cp:lastModifiedBy>
  <cp:revision>81</cp:revision>
  <cp:lastPrinted>1601-01-01T00:00:00Z</cp:lastPrinted>
  <dcterms:created xsi:type="dcterms:W3CDTF">2019-05-17T00:07:25Z</dcterms:created>
  <dcterms:modified xsi:type="dcterms:W3CDTF">2022-08-08T15:07:12Z</dcterms:modified>
  <cp:category/>
</cp:coreProperties>
</file>