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580" r:id="rId4"/>
    <p:sldId id="618" r:id="rId5"/>
    <p:sldId id="560" r:id="rId6"/>
    <p:sldId id="620" r:id="rId7"/>
    <p:sldId id="621" r:id="rId8"/>
    <p:sldId id="622" r:id="rId9"/>
    <p:sldId id="615" r:id="rId10"/>
    <p:sldId id="61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70" d="100"/>
          <a:sy n="70" d="100"/>
        </p:scale>
        <p:origin x="92" y="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802.11-22/1297r3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802.11-22/1297r3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802.11-22/1297r3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802.11-22/1297r3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802.11-22/1297r3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4: </a:t>
            </a:r>
            <a:r>
              <a:rPr lang="en-US" dirty="0"/>
              <a:t>IEEE 802.15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</a:t>
            </a:r>
            <a:r>
              <a:rPr lang="en-US" sz="2000" dirty="0" err="1"/>
              <a:t>Jonanthan</a:t>
            </a:r>
            <a:r>
              <a:rPr lang="en-US" sz="2000" dirty="0"/>
              <a:t> </a:t>
            </a:r>
            <a:r>
              <a:rPr lang="en-US" sz="2000" dirty="0" err="1"/>
              <a:t>Segev</a:t>
            </a:r>
            <a:r>
              <a:rPr lang="en-US" sz="2000" dirty="0"/>
              <a:t> as the IEEE 802.15 liaison.</a:t>
            </a:r>
          </a:p>
          <a:p>
            <a:endParaRPr lang="en-US" sz="2000" dirty="0"/>
          </a:p>
          <a:p>
            <a:r>
              <a:rPr lang="en-US" sz="2000" dirty="0"/>
              <a:t>Moved: xx, Seconded: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/>
              <a:t>Result: Yes: xx, No: xx, Abstain: xx  /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52169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September 2022 802.11 WG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Addition of motions for mid-week plenary</a:t>
            </a:r>
          </a:p>
          <a:p>
            <a:r>
              <a:rPr lang="en-US" b="0" dirty="0"/>
              <a:t>R3 Results from </a:t>
            </a:r>
            <a:r>
              <a:rPr lang="en-US" b="0"/>
              <a:t>mid-week plenary</a:t>
            </a:r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(September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9</a:t>
            </a:r>
          </a:p>
          <a:p>
            <a:r>
              <a:rPr lang="en-US" dirty="0"/>
              <a:t>N:  75</a:t>
            </a:r>
          </a:p>
          <a:p>
            <a:r>
              <a:rPr lang="en-US" dirty="0"/>
              <a:t>Abstain (and no answer): 71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September 12</a:t>
            </a:r>
            <a:r>
              <a:rPr lang="en-US" baseline="30000" dirty="0"/>
              <a:t>th</a:t>
            </a:r>
            <a:r>
              <a:rPr lang="en-US" dirty="0"/>
              <a:t> 10:30 HST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UHR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Ultra High Reliability (UHR) SG chair.</a:t>
            </a:r>
          </a:p>
          <a:p>
            <a:endParaRPr lang="en-US" sz="2000" dirty="0"/>
          </a:p>
          <a:p>
            <a:r>
              <a:rPr lang="en-US" sz="2000" dirty="0"/>
              <a:t>Moved: Marc </a:t>
            </a:r>
            <a:r>
              <a:rPr lang="en-US" sz="2000" dirty="0" err="1"/>
              <a:t>Emmelmann</a:t>
            </a:r>
            <a:r>
              <a:rPr lang="en-US" sz="2000" dirty="0"/>
              <a:t>, Seconded: Mark Hamilton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(September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937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320 MHz Positioning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Believing that the PAR contained in the document referenced below meets IEEE-SA guidelines,</a:t>
            </a:r>
          </a:p>
          <a:p>
            <a:r>
              <a:rPr lang="en-US" sz="2000" dirty="0"/>
              <a:t>Request that the PAR contained in 11-22-1325r5 be posted to the IEEE 802 Executive Committee (EC) agenda for WG 802 preview and EC approval to submit to </a:t>
            </a:r>
            <a:r>
              <a:rPr lang="en-US" sz="2000" dirty="0" err="1"/>
              <a:t>NesCom</a:t>
            </a:r>
            <a:r>
              <a:rPr lang="en-US" sz="2000" dirty="0"/>
              <a:t>, </a:t>
            </a:r>
          </a:p>
          <a:p>
            <a:r>
              <a:rPr lang="en-US" sz="2000" dirty="0"/>
              <a:t>And grant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Ali </a:t>
            </a:r>
            <a:r>
              <a:rPr lang="en-US" sz="2000" dirty="0" err="1"/>
              <a:t>Raissinia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98, No: 2, Abstain: 29  / Motion passes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5337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320 MHz Positioning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Believing that the CSD contained in the document referenced below meets IEEE 802 guidelines,</a:t>
            </a:r>
          </a:p>
          <a:p>
            <a:r>
              <a:rPr lang="en-US" sz="2000" dirty="0"/>
              <a:t>Request that the CSD contained in 11-22-1353r1 be posted to the IEEE 802 Executive Committee (EC) agenda for WG 802 preview and EC approval,</a:t>
            </a:r>
          </a:p>
          <a:p>
            <a:r>
              <a:rPr lang="en-US" sz="2000" dirty="0"/>
              <a:t>And grant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Ali </a:t>
            </a:r>
            <a:r>
              <a:rPr lang="en-US" sz="2000" dirty="0" err="1"/>
              <a:t>Raissinia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92, No: 3, Abstain: 33  / Motion passes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0617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225</TotalTime>
  <Words>458</Words>
  <Application>Microsoft Office PowerPoint</Application>
  <PresentationFormat>Widescreen</PresentationFormat>
  <Paragraphs>115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Office Theme</vt:lpstr>
      <vt:lpstr>Document</vt:lpstr>
      <vt:lpstr>802.11 September 2022 WG Motions</vt:lpstr>
      <vt:lpstr>Abstract</vt:lpstr>
      <vt:lpstr>MONDAY (September 12)</vt:lpstr>
      <vt:lpstr>Straw Poll: New Attendees</vt:lpstr>
      <vt:lpstr>Motion 1: UHR SG Chair</vt:lpstr>
      <vt:lpstr>WEDNESDAY (September 14)</vt:lpstr>
      <vt:lpstr>Motion 2: 320 MHz Positioning PAR</vt:lpstr>
      <vt:lpstr>Motion 3: 320 MHz Positioning CSD</vt:lpstr>
      <vt:lpstr>FRIDAY (September 16) </vt:lpstr>
      <vt:lpstr>Motion 4: IEEE 802.15 Liaison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11-22-0872r4</cp:keywords>
  <cp:lastModifiedBy>Stephen McCann</cp:lastModifiedBy>
  <cp:revision>1207</cp:revision>
  <cp:lastPrinted>1601-01-01T00:00:00Z</cp:lastPrinted>
  <dcterms:created xsi:type="dcterms:W3CDTF">2018-05-10T16:45:22Z</dcterms:created>
  <dcterms:modified xsi:type="dcterms:W3CDTF">2022-09-15T02:04:04Z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