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530" r:id="rId3"/>
    <p:sldId id="580" r:id="rId4"/>
    <p:sldId id="618" r:id="rId5"/>
    <p:sldId id="5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0" d="100"/>
          <a:sy n="80" d="100"/>
        </p:scale>
        <p:origin x="56" y="2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802.11-22/1297r1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802.11-22/1297r1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802.11-22/1297r1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2022 802.11 WG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9</a:t>
            </a:r>
          </a:p>
          <a:p>
            <a:r>
              <a:rPr lang="en-US" dirty="0"/>
              <a:t>N:  75</a:t>
            </a:r>
          </a:p>
          <a:p>
            <a:r>
              <a:rPr lang="en-US" dirty="0"/>
              <a:t>Abstain (and no answer): 71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September 12</a:t>
            </a:r>
            <a:r>
              <a:rPr lang="en-US" baseline="30000" dirty="0"/>
              <a:t>th</a:t>
            </a:r>
            <a:r>
              <a:rPr lang="en-US" dirty="0"/>
              <a:t> 10:30 HST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UHR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Ultra High Reliability (UHR) SG chair.</a:t>
            </a:r>
          </a:p>
          <a:p>
            <a:endParaRPr lang="en-US" sz="2000" dirty="0"/>
          </a:p>
          <a:p>
            <a:r>
              <a:rPr lang="en-US" sz="2000" dirty="0"/>
              <a:t>Moved: Marc </a:t>
            </a:r>
            <a:r>
              <a:rPr lang="en-US" sz="2000" dirty="0" err="1"/>
              <a:t>Emmelmann</a:t>
            </a:r>
            <a:r>
              <a:rPr lang="en-US" sz="2000" dirty="0"/>
              <a:t>, Seconded: Mark Hamilton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/>
              <a:t>: Unanimous </a:t>
            </a:r>
            <a:r>
              <a:rPr lang="en-US" sz="2000" dirty="0"/>
              <a:t>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119</TotalTime>
  <Words>181</Words>
  <Application>Microsoft Office PowerPoint</Application>
  <PresentationFormat>Widescreen</PresentationFormat>
  <Paragraphs>55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Office Theme</vt:lpstr>
      <vt:lpstr>Document</vt:lpstr>
      <vt:lpstr>802.11 September 2022 WG Motions</vt:lpstr>
      <vt:lpstr>Abstract</vt:lpstr>
      <vt:lpstr>MONDAY (September 12)</vt:lpstr>
      <vt:lpstr>Straw Poll: New Attendees</vt:lpstr>
      <vt:lpstr>Motion 1: UHR SG Chair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1194</cp:revision>
  <cp:lastPrinted>1601-01-01T00:00:00Z</cp:lastPrinted>
  <dcterms:created xsi:type="dcterms:W3CDTF">2018-05-10T16:45:22Z</dcterms:created>
  <dcterms:modified xsi:type="dcterms:W3CDTF">2022-09-12T21:44:43Z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