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6" r:id="rId19"/>
    <p:sldId id="2385" r:id="rId20"/>
    <p:sldId id="2413" r:id="rId21"/>
    <p:sldId id="2377" r:id="rId22"/>
    <p:sldId id="2378" r:id="rId23"/>
    <p:sldId id="2414" r:id="rId24"/>
    <p:sldId id="2379" r:id="rId25"/>
    <p:sldId id="2380" r:id="rId26"/>
    <p:sldId id="2381" r:id="rId27"/>
    <p:sldId id="2382" r:id="rId28"/>
    <p:sldId id="2373" r:id="rId29"/>
    <p:sldId id="293" r:id="rId30"/>
    <p:sldId id="267" r:id="rId3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786"/>
  </p:normalViewPr>
  <p:slideViewPr>
    <p:cSldViewPr snapToGrid="0" snapToObjects="1">
      <p:cViewPr>
        <p:scale>
          <a:sx n="160" d="100"/>
          <a:sy n="160" d="100"/>
        </p:scale>
        <p:origin x="10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1296r2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marL="0" lvl="1" indent="0">
              <a:buNone/>
            </a:pPr>
            <a:r>
              <a:rPr lang="en-US" sz="2800" dirty="0"/>
              <a:t>Host</a:t>
            </a:r>
          </a:p>
          <a:p>
            <a:pPr marL="285750" lvl="1" indent="-285750">
              <a:buFont typeface="Arial" panose="020B0604020202020204" pitchFamily="34" charset="0"/>
              <a:buChar char="•"/>
            </a:pPr>
            <a:r>
              <a:rPr lang="en-US" dirty="0"/>
              <a:t>Disable Video for participants</a:t>
            </a:r>
          </a:p>
          <a:p>
            <a:pPr marL="285750" lvl="1" indent="-285750">
              <a:buFont typeface="Arial" panose="020B0604020202020204" pitchFamily="34" charset="0"/>
              <a:buChar char="•"/>
            </a:pPr>
            <a:r>
              <a:rPr lang="en-US" dirty="0"/>
              <a:t>Set up participants to mute on entry</a:t>
            </a:r>
          </a:p>
          <a:p>
            <a:pPr marL="285750" lvl="1" indent="-285750">
              <a:buFont typeface="Arial" panose="020B0604020202020204" pitchFamily="34" charset="0"/>
              <a:buChar char="•"/>
            </a:pPr>
            <a:r>
              <a:rPr lang="en-US" dirty="0"/>
              <a:t>Set up Microphone -&gt; Shure, Speaker -&gt; NP-M3000, Smart Audio -&gt; Music</a:t>
            </a:r>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13,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in-room, x remote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Continuing review of updated Requirements document – 22/1848r10 </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lang="en-US" dirty="0"/>
          </a:p>
        </p:txBody>
      </p:sp>
    </p:spTree>
    <p:extLst>
      <p:ext uri="{BB962C8B-B14F-4D97-AF65-F5344CB8AC3E}">
        <p14:creationId xmlns:p14="http://schemas.microsoft.com/office/powerpoint/2010/main" val="407079105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12,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(19 in-room, 8 remote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Motion to approve accumulated meeting minutes – Motion #18 - passed</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r>
              <a:rPr lang="en-US" sz="1600" strike="sngStrike" spc="-1" dirty="0">
                <a:solidFill>
                  <a:schemeClr val="bg1">
                    <a:lumMod val="50000"/>
                  </a:schemeClr>
                </a:solidFill>
                <a:latin typeface="Times New Roman"/>
                <a:cs typeface="Times New Roman"/>
                <a:sym typeface="Times New Roman"/>
              </a:rPr>
              <a:t>Any additional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22/1306r1 – BPE Beaconing and Discovery - reviewed</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 – began review</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September Interim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July 802.11 Electronic Plenary: 11-22/1153r0,</a:t>
            </a:r>
          </a:p>
          <a:p>
            <a:r>
              <a:rPr lang="en-US" dirty="0" err="1"/>
              <a:t>TGbi</a:t>
            </a:r>
            <a:r>
              <a:rPr lang="en-US" dirty="0"/>
              <a:t> Teleconferences: 11-22/1371r0 (11 Aug), 11-22/1372r0 (18 Aug), 11-22/1444r0 (25 Aug), 11-22/1478r0 (1 Sept)</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Peter Yee</a:t>
            </a:r>
          </a:p>
          <a:p>
            <a:r>
              <a:rPr lang="en-US" dirty="0"/>
              <a:t>Second: Mark Hamilton</a:t>
            </a:r>
          </a:p>
          <a:p>
            <a:r>
              <a:rPr lang="en-US" dirty="0"/>
              <a:t>Approved by unanimous consent,  8 on-line and 21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76544254"/>
              </p:ext>
            </p:extLst>
          </p:nvPr>
        </p:nvGraphicFramePr>
        <p:xfrm>
          <a:off x="1005533" y="1981199"/>
          <a:ext cx="7132934" cy="172347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dirty="0">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dirty="0">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bl>
          </a:graphicData>
        </a:graphic>
      </p:graphicFrame>
    </p:spTree>
    <p:extLst>
      <p:ext uri="{BB962C8B-B14F-4D97-AF65-F5344CB8AC3E}">
        <p14:creationId xmlns:p14="http://schemas.microsoft.com/office/powerpoint/2010/main" val="1345117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94065346"/>
              </p:ext>
            </p:extLst>
          </p:nvPr>
        </p:nvGraphicFramePr>
        <p:xfrm>
          <a:off x="1005533" y="1665110"/>
          <a:ext cx="7132934" cy="3722811"/>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4661">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dirty="0">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a:t>
                      </a:r>
                      <a:r>
                        <a:rPr lang="en-US" sz="1000" b="0" i="0" u="none" strike="sngStrike" dirty="0">
                          <a:solidFill>
                            <a:srgbClr val="000000"/>
                          </a:solidFill>
                          <a:effectLst/>
                          <a:latin typeface="Calibri" panose="020F0502020204030204" pitchFamily="34" charset="0"/>
                        </a:rPr>
                        <a:t>some</a:t>
                      </a:r>
                      <a:r>
                        <a:rPr lang="en-US" sz="1000" b="0" i="0" u="none" strike="noStrike" dirty="0">
                          <a:solidFill>
                            <a:srgbClr val="000000"/>
                          </a:solidFill>
                          <a:effectLst/>
                          <a:latin typeface="Calibri" panose="020F0502020204030204" pitchFamily="34" charset="0"/>
                        </a:rPr>
                        <a:t> mitigation against an eavesdropper </a:t>
                      </a:r>
                      <a:r>
                        <a:rPr lang="en-US" sz="1000" b="0" i="0" u="none" strike="noStrike" dirty="0">
                          <a:solidFill>
                            <a:srgbClr val="000000"/>
                          </a:solidFill>
                          <a:effectLst/>
                          <a:highlight>
                            <a:srgbClr val="FFFF00"/>
                          </a:highlight>
                          <a:latin typeface="Calibri" panose="020F0502020204030204" pitchFamily="34" charset="0"/>
                        </a:rPr>
                        <a:t>easily</a:t>
                      </a:r>
                      <a:r>
                        <a:rPr lang="en-US" sz="1000" b="0" i="0" u="none" strike="noStrike" dirty="0">
                          <a:solidFill>
                            <a:srgbClr val="000000"/>
                          </a:solidFill>
                          <a:effectLst/>
                          <a:latin typeface="Calibri" panose="020F0502020204030204" pitchFamily="34" charset="0"/>
                        </a:rPr>
                        <a:t>  identifying the ESS of the BPE AP.</a:t>
                      </a:r>
                    </a:p>
                  </a:txBody>
                  <a:tcPr marL="9525" marR="9525" marT="9525" marB="0" anchor="ctr"/>
                </a:tc>
                <a:tc>
                  <a:txBody>
                    <a:bodyPr/>
                    <a:lstStyle/>
                    <a:p>
                      <a:pPr algn="ctr" fontAlgn="ctr"/>
                      <a:r>
                        <a:rPr lang="en-US" sz="900" b="0" i="0" u="none" strike="noStrike" dirty="0">
                          <a:solidFill>
                            <a:srgbClr val="000000"/>
                          </a:solidFill>
                          <a:effectLst/>
                          <a:highlight>
                            <a:srgbClr val="FFFF00"/>
                          </a:highligh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(6)</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559227975"/>
              </p:ext>
            </p:extLst>
          </p:nvPr>
        </p:nvGraphicFramePr>
        <p:xfrm>
          <a:off x="1005533" y="1665110"/>
          <a:ext cx="7132934" cy="346609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(7)</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420115277"/>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 September 13,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September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13790</TotalTime>
  <Words>4185</Words>
  <Application>Microsoft Macintosh PowerPoint</Application>
  <PresentationFormat>On-screen Show (4:3)</PresentationFormat>
  <Paragraphs>450</Paragraphs>
  <Slides>30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13, 2022 </vt:lpstr>
      <vt:lpstr>TGbi Agenda – September 12, 2022 </vt:lpstr>
      <vt:lpstr>Motion # 18</vt:lpstr>
      <vt:lpstr>Summary of Requirements (1)</vt:lpstr>
      <vt:lpstr>Summary of Requirements (2)</vt:lpstr>
      <vt:lpstr>Summary of Requirements (3)</vt:lpstr>
      <vt:lpstr>Summary of Requirements (4)</vt:lpstr>
      <vt:lpstr>Summary of Requirements (5)</vt:lpstr>
      <vt:lpstr>Summary of Requirements (6)</vt:lpstr>
      <vt:lpstr>Summary of Requirements (7)</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222</cp:revision>
  <dcterms:modified xsi:type="dcterms:W3CDTF">2022-09-13T05:31:47Z</dcterms:modified>
</cp:coreProperties>
</file>