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269" r:id="rId19"/>
    <p:sldId id="347" r:id="rId20"/>
    <p:sldId id="334" r:id="rId21"/>
    <p:sldId id="356"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15B948-DC71-401F-9E0A-3A0BADA14975}" v="1" dt="2022-08-08T13:35:48.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228188774"/>
              </p:ext>
            </p:extLst>
          </p:nvPr>
        </p:nvGraphicFramePr>
        <p:xfrm>
          <a:off x="461963" y="2906712"/>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06712"/>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PM1,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5124157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16718731"/>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i="0" kern="1200" dirty="0">
                        <a:solidFill>
                          <a:schemeClr val="tx1"/>
                        </a:solidFill>
                        <a:latin typeface="+mn-lt"/>
                        <a:ea typeface="+mn-ea"/>
                        <a:cs typeface="+mn-cs"/>
                      </a:endParaRPr>
                    </a:p>
                  </a:txBody>
                  <a:tcPr marL="0" marR="9525" marT="9525" marB="0" anchor="b"/>
                </a:tc>
                <a:tc>
                  <a:txBody>
                    <a:bodyPr/>
                    <a:lstStyle/>
                    <a:p>
                      <a:pPr algn="l" fontAlgn="b"/>
                      <a:endParaRPr lang="en-US" sz="12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tc>
                  <a:txBody>
                    <a:bodyPr/>
                    <a:lstStyle/>
                    <a:p>
                      <a:pPr algn="ctr" fontAlgn="b"/>
                      <a:endParaRPr lang="en-US" sz="1200" b="0" i="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September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September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https://web.cvent.com/event/ae5c1e5a-6074-492a-9cd7-16b5ddc15864/summary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105349</TotalTime>
  <Words>2090</Words>
  <Application>Microsoft Office PowerPoint</Application>
  <PresentationFormat>On-screen Show (4:3)</PresentationFormat>
  <Paragraphs>240</Paragraphs>
  <Slides>21</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Monotype Sorts</vt:lpstr>
      <vt:lpstr>Times New Roman</vt:lpstr>
      <vt:lpstr>Wingdings</vt:lpstr>
      <vt:lpstr>Office Theme</vt:lpstr>
      <vt:lpstr>Document</vt:lpstr>
      <vt:lpstr>UHR Study Group September 2022 Meeting Agenda</vt:lpstr>
      <vt:lpstr>Registration for the September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UHR SG Agenda</vt:lpstr>
      <vt:lpstr>UHR SG Schedule</vt:lpstr>
      <vt:lpstr>Submission’s List-1</vt:lpstr>
      <vt:lpstr>Wednesday Agenda–AM2</vt:lpstr>
      <vt:lpstr>Thursday Agenda-PM1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1422</cp:revision>
  <cp:lastPrinted>1601-01-01T00:00:00Z</cp:lastPrinted>
  <dcterms:created xsi:type="dcterms:W3CDTF">2017-01-26T15:28:16Z</dcterms:created>
  <dcterms:modified xsi:type="dcterms:W3CDTF">2022-08-17T12:20:56Z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