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269" r:id="rId19"/>
    <p:sldId id="347" r:id="rId20"/>
    <p:sldId id="334" r:id="rId21"/>
    <p:sldId id="356"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15B948-DC71-401F-9E0A-3A0BADA14975}" v="1" dt="2022-08-08T13:35:48.1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C415B948-DC71-401F-9E0A-3A0BADA14975}"/>
    <pc:docChg chg="addSld delSld modSld">
      <pc:chgData name="Cariou, Laurent" userId="4453f93f-2ed2-46e8-bb8c-3237fbfdd40b" providerId="ADAL" clId="{C415B948-DC71-401F-9E0A-3A0BADA14975}" dt="2022-08-17T12:20:55.708" v="21" actId="1035"/>
      <pc:docMkLst>
        <pc:docMk/>
      </pc:docMkLst>
      <pc:sldChg chg="modSp mod">
        <pc:chgData name="Cariou, Laurent" userId="4453f93f-2ed2-46e8-bb8c-3237fbfdd40b" providerId="ADAL" clId="{C415B948-DC71-401F-9E0A-3A0BADA14975}" dt="2022-08-17T12:20:40.523" v="18" actId="20577"/>
        <pc:sldMkLst>
          <pc:docMk/>
          <pc:sldMk cId="0" sldId="256"/>
        </pc:sldMkLst>
        <pc:spChg chg="mod">
          <ac:chgData name="Cariou, Laurent" userId="4453f93f-2ed2-46e8-bb8c-3237fbfdd40b" providerId="ADAL" clId="{C415B948-DC71-401F-9E0A-3A0BADA14975}" dt="2022-08-17T12:20:40.523" v="18" actId="20577"/>
          <ac:spMkLst>
            <pc:docMk/>
            <pc:sldMk cId="0" sldId="256"/>
            <ac:spMk id="3073" creationId="{00000000-0000-0000-0000-000000000000}"/>
          </ac:spMkLst>
        </pc:spChg>
        <pc:graphicFrameChg chg="mod">
          <ac:chgData name="Cariou, Laurent" userId="4453f93f-2ed2-46e8-bb8c-3237fbfdd40b" providerId="ADAL" clId="{C415B948-DC71-401F-9E0A-3A0BADA14975}" dt="2022-08-08T13:31:01.924" v="0" actId="1036"/>
          <ac:graphicFrameMkLst>
            <pc:docMk/>
            <pc:sldMk cId="0" sldId="256"/>
            <ac:graphicFrameMk id="3075" creationId="{00000000-0000-0000-0000-000000000000}"/>
          </ac:graphicFrameMkLst>
        </pc:graphicFrameChg>
      </pc:sldChg>
      <pc:sldChg chg="del">
        <pc:chgData name="Cariou, Laurent" userId="4453f93f-2ed2-46e8-bb8c-3237fbfdd40b" providerId="ADAL" clId="{C415B948-DC71-401F-9E0A-3A0BADA14975}" dt="2022-08-08T13:36:07.662" v="17" actId="47"/>
        <pc:sldMkLst>
          <pc:docMk/>
          <pc:sldMk cId="3843208451" sldId="333"/>
        </pc:sldMkLst>
      </pc:sldChg>
      <pc:sldChg chg="modSp add mod">
        <pc:chgData name="Cariou, Laurent" userId="4453f93f-2ed2-46e8-bb8c-3237fbfdd40b" providerId="ADAL" clId="{C415B948-DC71-401F-9E0A-3A0BADA14975}" dt="2022-08-17T12:20:55.708" v="21" actId="1035"/>
        <pc:sldMkLst>
          <pc:docMk/>
          <pc:sldMk cId="1968720319" sldId="2366"/>
        </pc:sldMkLst>
        <pc:spChg chg="mod">
          <ac:chgData name="Cariou, Laurent" userId="4453f93f-2ed2-46e8-bb8c-3237fbfdd40b" providerId="ADAL" clId="{C415B948-DC71-401F-9E0A-3A0BADA14975}" dt="2022-08-08T13:36:03.259" v="16" actId="1036"/>
          <ac:spMkLst>
            <pc:docMk/>
            <pc:sldMk cId="1968720319" sldId="2366"/>
            <ac:spMk id="2" creationId="{00000000-0000-0000-0000-000000000000}"/>
          </ac:spMkLst>
        </pc:spChg>
        <pc:spChg chg="mod">
          <ac:chgData name="Cariou, Laurent" userId="4453f93f-2ed2-46e8-bb8c-3237fbfdd40b" providerId="ADAL" clId="{C415B948-DC71-401F-9E0A-3A0BADA14975}" dt="2022-08-17T12:20:55.708" v="21" actId="1035"/>
          <ac:spMkLst>
            <pc:docMk/>
            <pc:sldMk cId="1968720319" sldId="2366"/>
            <ac:spMk id="3" creationId="{00000000-0000-0000-0000-000000000000}"/>
          </ac:spMkLst>
        </pc:spChg>
        <pc:spChg chg="mod">
          <ac:chgData name="Cariou, Laurent" userId="4453f93f-2ed2-46e8-bb8c-3237fbfdd40b" providerId="ADAL" clId="{C415B948-DC71-401F-9E0A-3A0BADA14975}" dt="2022-08-17T12:20:53.814" v="19"/>
          <ac:spMkLst>
            <pc:docMk/>
            <pc:sldMk cId="1968720319" sldId="2366"/>
            <ac:spMk id="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802.11-22/1295r0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September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228188774"/>
              </p:ext>
            </p:extLst>
          </p:nvPr>
        </p:nvGraphicFramePr>
        <p:xfrm>
          <a:off x="461963" y="2906712"/>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06712"/>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PM1,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51241577"/>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16718731"/>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5"/>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September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September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https://web.cvent.com/event/ae5c1e5a-6074-492a-9cd7-16b5ddc15864/summary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GB" sz="1600" dirty="0"/>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105349</TotalTime>
  <Words>2090</Words>
  <Application>Microsoft Office PowerPoint</Application>
  <PresentationFormat>On-screen Show (4:3)</PresentationFormat>
  <Paragraphs>240</Paragraphs>
  <Slides>21</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Monotype Sorts</vt:lpstr>
      <vt:lpstr>Times New Roman</vt:lpstr>
      <vt:lpstr>Wingdings</vt:lpstr>
      <vt:lpstr>Office Theme</vt:lpstr>
      <vt:lpstr>Document</vt:lpstr>
      <vt:lpstr>UHR Study Group September 2022 Meeting Agenda</vt:lpstr>
      <vt:lpstr>Registration for the September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UHR SG Agenda</vt:lpstr>
      <vt:lpstr>UHR SG Schedule</vt:lpstr>
      <vt:lpstr>Submission’s List-1</vt:lpstr>
      <vt:lpstr>Wednesday Agenda–AM2</vt:lpstr>
      <vt:lpstr>Thursday Agenda-PM1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1422</cp:revision>
  <cp:lastPrinted>1601-01-01T00:00:00Z</cp:lastPrinted>
  <dcterms:created xsi:type="dcterms:W3CDTF">2017-01-26T15:28:16Z</dcterms:created>
  <dcterms:modified xsi:type="dcterms:W3CDTF">2022-08-17T12:20:56Z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