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30"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405"/>
  </p:normalViewPr>
  <p:slideViewPr>
    <p:cSldViewPr showGuides="1">
      <p:cViewPr varScale="1">
        <p:scale>
          <a:sx n="67" d="100"/>
          <a:sy n="67" d="100"/>
        </p:scale>
        <p:origin x="572"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Jun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Jun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Sep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/1291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118-01-00EC-2022-july-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1359-00-0amp-amp-tig-teleconference-minutes-aug-2022.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2022-9-01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53"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p:txBody>
          <a:bodyPr/>
          <a:lstStyle/>
          <a:p>
            <a:pPr marL="457200" indent="-457200">
              <a:buAutoNum type="arabicPeriod"/>
            </a:pPr>
            <a:r>
              <a:rPr lang="en-US" altLang="zh-CN" dirty="0"/>
              <a:t>One central laptop/computer per meeting connects at head table.</a:t>
            </a:r>
          </a:p>
          <a:p>
            <a:pPr marL="457200" indent="-457200">
              <a:buAutoNum type="arabicPeriod"/>
            </a:pPr>
            <a:r>
              <a:rPr lang="en-US" altLang="zh-CN" dirty="0"/>
              <a:t>Local speakers queue/speak only at microphone</a:t>
            </a:r>
          </a:p>
          <a:p>
            <a:pPr marL="457200" indent="-457200">
              <a:buAutoNum type="arabicPeriod"/>
            </a:pPr>
            <a:r>
              <a:rPr lang="en-US" altLang="zh-CN" dirty="0"/>
              <a:t>Presenters have chair (central laptop) share the presentation</a:t>
            </a:r>
          </a:p>
          <a:p>
            <a:pPr marL="457200" indent="-457200">
              <a:buAutoNum type="arabicPeriod"/>
            </a:pPr>
            <a:r>
              <a:rPr lang="en-US" altLang="zh-CN" dirty="0"/>
              <a:t>Local attendees when logged into WebEx SHOULD </a:t>
            </a:r>
            <a:r>
              <a:rPr lang="en-US" altLang="zh-CN" dirty="0">
                <a:solidFill>
                  <a:srgbClr val="C00000"/>
                </a:solidFill>
              </a:rPr>
              <a:t>NOT connect Audio.</a:t>
            </a:r>
          </a:p>
          <a:p>
            <a:pPr marL="457200" indent="-457200">
              <a:buAutoNum type="arabicPeriod"/>
            </a:pPr>
            <a:r>
              <a:rPr lang="en-US" altLang="zh-CN" dirty="0">
                <a:solidFill>
                  <a:schemeClr val="tx1"/>
                </a:solidFill>
              </a:rPr>
              <a:t>When Starting a meeting the host should do the following:</a:t>
            </a:r>
          </a:p>
          <a:p>
            <a:pPr marL="857250" lvl="1" indent="-457200">
              <a:buAutoNum type="arabicPeriod"/>
            </a:pPr>
            <a:r>
              <a:rPr lang="en-US" altLang="zh-CN" dirty="0">
                <a:solidFill>
                  <a:schemeClr val="tx1"/>
                </a:solidFill>
              </a:rPr>
              <a:t>Select “Meeting” -&gt; “Meeting Options” -&gt; [Disable] “Allow Participant to turn on Video”</a:t>
            </a:r>
          </a:p>
          <a:p>
            <a:pPr marL="857250" lvl="1" indent="-457200">
              <a:buAutoNum type="arabicPeriod"/>
            </a:pPr>
            <a:r>
              <a:rPr lang="en-US" altLang="zh-CN" dirty="0">
                <a:solidFill>
                  <a:schemeClr val="tx1"/>
                </a:solidFill>
              </a:rPr>
              <a:t>Select “Participant” -&gt; [Enable] “Mute on Entry”.</a:t>
            </a:r>
          </a:p>
          <a:p>
            <a:pPr marL="457200" indent="-457200">
              <a:buAutoNum type="arabicPeriod"/>
            </a:pPr>
            <a:r>
              <a:rPr lang="en-US" altLang="zh-CN" dirty="0">
                <a:solidFill>
                  <a:schemeClr val="tx1"/>
                </a:solidFill>
              </a:rPr>
              <a:t>Most rooms need only one USB port. Some will need an 1/8” speaker port</a:t>
            </a:r>
          </a:p>
          <a:p>
            <a:pPr marL="857250" lvl="1" indent="-457200">
              <a:buAutoNum type="arabicPeriod"/>
            </a:pPr>
            <a:r>
              <a:rPr lang="en-US" altLang="zh-CN" dirty="0">
                <a:solidFill>
                  <a:schemeClr val="tx1"/>
                </a:solidFill>
              </a:rPr>
              <a:t>If this is a problem in a room you’re assigned, let Dawn at Face to Face Events know</a:t>
            </a:r>
            <a:r>
              <a:rPr lang="en-US" altLang="zh-CN" dirty="0" smtClean="0">
                <a:solidFill>
                  <a:schemeClr val="tx1"/>
                </a:solidFill>
              </a:rPr>
              <a:t>.</a:t>
            </a:r>
            <a:endParaRPr lang="en-US" altLang="zh-CN" dirty="0">
              <a:solidFill>
                <a:schemeClr val="tx1"/>
              </a:solidFill>
            </a:endParaRPr>
          </a:p>
          <a:p>
            <a:pPr marL="857250" lvl="1" indent="-457200">
              <a:buAutoNum type="arabicPeriod"/>
            </a:pPr>
            <a:endParaRPr lang="en-US" altLang="zh-CN" dirty="0">
              <a:solidFill>
                <a:schemeClr val="tx1"/>
              </a:solidFill>
            </a:endParaRPr>
          </a:p>
          <a:p>
            <a:pPr marL="99695" indent="0"/>
            <a:endParaRPr lang="en-US" altLang="zh-CN" dirty="0" smtClean="0">
              <a:solidFill>
                <a:schemeClr val="tx1"/>
              </a:solidFill>
            </a:endParaRPr>
          </a:p>
          <a:p>
            <a:pPr marL="99695" indent="0"/>
            <a:r>
              <a:rPr lang="en-US" altLang="zh-CN" dirty="0" smtClean="0">
                <a:solidFill>
                  <a:schemeClr val="tx1"/>
                </a:solidFill>
              </a:rPr>
              <a:t>Reference:</a:t>
            </a:r>
          </a:p>
          <a:p>
            <a:pPr marL="99695" indent="0"/>
            <a:r>
              <a:rPr lang="en-US" altLang="zh-CN" b="0" u="sng" dirty="0">
                <a:hlinkClick r:id="rId2"/>
              </a:rPr>
              <a:t>https://</a:t>
            </a:r>
            <a:r>
              <a:rPr lang="en-US" altLang="zh-CN" b="0" u="sng" dirty="0" smtClean="0">
                <a:hlinkClick r:id="rId2"/>
              </a:rPr>
              <a:t>mentor.ieee.org/802-ec/dcn/22/ec-22-0118-01-00EC-2022-july-ieee-802-mixed-mode-plenary-meeting-av-training.pptx</a:t>
            </a:r>
            <a:endParaRPr lang="en-US" altLang="zh-CN" b="0" u="sng" dirty="0" smtClean="0"/>
          </a:p>
          <a:p>
            <a:pPr marL="99695" indent="0"/>
            <a:endParaRPr lang="en-US" altLang="zh-CN" b="0" u="sng"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Sep </a:t>
            </a:r>
            <a:r>
              <a:rPr lang="en-US" dirty="0" smtClean="0"/>
              <a:t>2022</a:t>
            </a:r>
            <a:endParaRPr lang="en-US" dirty="0"/>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September 802.11 interim 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altLang="zh-CN" sz="2400" dirty="0"/>
              <a:t>This meeting is part of the September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whether attending in-person or remotely</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https://web.cvent.com/event/ae5c1e5a-6074-492a-9cd7-16b5ddc15864/summary</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a:t>
            </a:r>
            <a:r>
              <a:rPr lang="en-US" altLang="zh-CN" sz="2400" dirty="0" smtClean="0"/>
              <a:t>cancelled</a:t>
            </a:r>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Sep </a:t>
            </a:r>
            <a:r>
              <a:rPr lang="en-US" altLang="zh-CN" dirty="0" smtClean="0"/>
              <a:t>2022</a:t>
            </a:r>
            <a:endParaRPr lang="en-US" dirty="0"/>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Session Plan during IEEE 802.11 </a:t>
            </a:r>
            <a:r>
              <a:rPr lang="en-US" altLang="zh-CN" sz="3200" dirty="0" smtClean="0"/>
              <a:t>Sep Interim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smtClean="0">
                <a:solidFill>
                  <a:srgbClr val="00B050"/>
                </a:solidFill>
                <a:cs typeface="+mn-ea"/>
                <a:sym typeface="+mn-ea"/>
              </a:rPr>
              <a:t>Sep 12</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19:30 </a:t>
            </a:r>
            <a:r>
              <a:rPr lang="en-US" altLang="zh-CN" sz="2800" dirty="0">
                <a:solidFill>
                  <a:srgbClr val="00B050"/>
                </a:solidFill>
                <a:cs typeface="+mn-ea"/>
                <a:sym typeface="+mn-ea"/>
              </a:rPr>
              <a:t>~ </a:t>
            </a:r>
            <a:r>
              <a:rPr lang="en-US" altLang="zh-CN" sz="2800" dirty="0" smtClean="0">
                <a:solidFill>
                  <a:srgbClr val="00B050"/>
                </a:solidFill>
                <a:cs typeface="+mn-ea"/>
                <a:sym typeface="+mn-ea"/>
              </a:rPr>
              <a:t>21:30, ET</a:t>
            </a:r>
          </a:p>
          <a:p>
            <a:pPr>
              <a:spcAft>
                <a:spcPts val="600"/>
              </a:spcAft>
              <a:buFont typeface="Arial" panose="020B0604020202020204" pitchFamily="34" charset="0"/>
              <a:buChar char="•"/>
            </a:pPr>
            <a:r>
              <a:rPr lang="en-US" altLang="zh-CN" sz="2800" dirty="0" smtClean="0">
                <a:solidFill>
                  <a:srgbClr val="00B050"/>
                </a:solidFill>
                <a:cs typeface="+mn-ea"/>
                <a:sym typeface="+mn-ea"/>
              </a:rPr>
              <a:t>Sep 13</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13:30 </a:t>
            </a:r>
            <a:r>
              <a:rPr lang="en-US" altLang="zh-CN" sz="2800" dirty="0">
                <a:solidFill>
                  <a:srgbClr val="00B050"/>
                </a:solidFill>
                <a:cs typeface="+mn-ea"/>
                <a:sym typeface="+mn-ea"/>
              </a:rPr>
              <a:t>~ </a:t>
            </a:r>
            <a:r>
              <a:rPr lang="en-US" altLang="zh-CN" sz="2800" dirty="0" smtClean="0">
                <a:solidFill>
                  <a:srgbClr val="00B050"/>
                </a:solidFill>
                <a:cs typeface="+mn-ea"/>
                <a:sym typeface="+mn-ea"/>
              </a:rPr>
              <a:t>15:30</a:t>
            </a:r>
            <a:r>
              <a:rPr lang="en-US" altLang="zh-CN" sz="2800" dirty="0" smtClean="0">
                <a:solidFill>
                  <a:srgbClr val="00B050"/>
                </a:solidFill>
                <a:cs typeface="+mn-ea"/>
                <a:sym typeface="+mn-ea"/>
              </a:rPr>
              <a:t>, </a:t>
            </a:r>
            <a:r>
              <a:rPr lang="en-US" altLang="zh-CN" sz="2800" dirty="0" smtClean="0">
                <a:solidFill>
                  <a:srgbClr val="00B050"/>
                </a:solidFill>
                <a:cs typeface="+mn-ea"/>
                <a:sym typeface="+mn-ea"/>
              </a:rPr>
              <a:t>ET</a:t>
            </a:r>
            <a:endParaRPr lang="en-US" altLang="zh-CN" sz="2800" dirty="0" smtClean="0">
              <a:solidFill>
                <a:srgbClr val="00B050"/>
              </a:solidFill>
              <a:cs typeface="+mn-ea"/>
              <a:sym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11-22/0969</a:t>
            </a:r>
            <a:r>
              <a:rPr lang="en-US" altLang="zh-CN" sz="1600" dirty="0">
                <a:solidFill>
                  <a:srgbClr val="00B050"/>
                </a:solidFill>
                <a:latin typeface="Calibri" panose="020F0502020204030204" pitchFamily="34" charset="0"/>
                <a:cs typeface="Calibri" panose="020F0502020204030204" pitchFamily="34" charset="0"/>
              </a:rPr>
              <a:t>, draft technical report on support of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11-22/0963, Use Cases for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11-22/0962, Potential techniques to support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11-22/0970, Feasibility of supporting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11-22/1294, Wireless Power Transmission and Energy Harvesting for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Applications, Boyce Bo Yang (Huawei)</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11-22/1338, use cases of indoor positioning in shopping center, </a:t>
            </a:r>
            <a:r>
              <a:rPr lang="en-US" altLang="zh-CN" sz="1600" dirty="0" err="1">
                <a:solidFill>
                  <a:schemeClr val="tx1"/>
                </a:solidFill>
                <a:latin typeface="Calibri" panose="020F0502020204030204" pitchFamily="34" charset="0"/>
                <a:cs typeface="Calibri" panose="020F0502020204030204" pitchFamily="34" charset="0"/>
              </a:rPr>
              <a:t>Yinan</a:t>
            </a:r>
            <a:r>
              <a:rPr lang="en-US" altLang="zh-CN" sz="1600" dirty="0">
                <a:solidFill>
                  <a:schemeClr val="tx1"/>
                </a:solidFill>
                <a:latin typeface="Calibri" panose="020F0502020204030204" pitchFamily="34" charset="0"/>
                <a:cs typeface="Calibri" panose="020F0502020204030204" pitchFamily="34" charset="0"/>
              </a:rPr>
              <a:t> Qi (</a:t>
            </a:r>
            <a:r>
              <a:rPr lang="en-US" altLang="zh-CN" sz="1600" dirty="0" err="1">
                <a:solidFill>
                  <a:schemeClr val="tx1"/>
                </a:solidFill>
                <a:latin typeface="Calibri" panose="020F0502020204030204" pitchFamily="34" charset="0"/>
                <a:cs typeface="Calibri" panose="020F0502020204030204" pitchFamily="34" charset="0"/>
              </a:rPr>
              <a:t>Oppo</a:t>
            </a:r>
            <a:r>
              <a:rPr lang="en-US" altLang="zh-CN" sz="1600" dirty="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11-22/1339, use cases of smart manufacturing, </a:t>
            </a:r>
            <a:r>
              <a:rPr lang="en-US" altLang="zh-CN" sz="1600" dirty="0" err="1">
                <a:solidFill>
                  <a:srgbClr val="00B050"/>
                </a:solidFill>
                <a:latin typeface="Calibri" panose="020F0502020204030204" pitchFamily="34" charset="0"/>
                <a:cs typeface="Calibri" panose="020F0502020204030204" pitchFamily="34" charset="0"/>
              </a:rPr>
              <a:t>Shichao</a:t>
            </a:r>
            <a:r>
              <a:rPr lang="en-US" altLang="zh-CN" sz="1600" dirty="0">
                <a:solidFill>
                  <a:srgbClr val="00B050"/>
                </a:solidFill>
                <a:latin typeface="Calibri" panose="020F0502020204030204" pitchFamily="34" charset="0"/>
                <a:cs typeface="Calibri" panose="020F0502020204030204" pitchFamily="34" charset="0"/>
              </a:rPr>
              <a:t> Zhao (Haier)</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11-22/1341, Use cases of Data Center Infrastructure Management, Harry Wang (</a:t>
            </a:r>
            <a:r>
              <a:rPr lang="en-US" altLang="zh-CN" sz="1600" dirty="0" err="1">
                <a:solidFill>
                  <a:srgbClr val="00B050"/>
                </a:solidFill>
                <a:latin typeface="Calibri" panose="020F0502020204030204" pitchFamily="34" charset="0"/>
                <a:cs typeface="Calibri" panose="020F0502020204030204" pitchFamily="34" charset="0"/>
              </a:rPr>
              <a:t>Tencent</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endParaRPr lang="en-US" altLang="zh-CN" sz="1600" dirty="0">
              <a:solidFill>
                <a:srgbClr val="00B050"/>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a:t>
            </a:r>
            <a:r>
              <a:rPr lang="en-US" sz="3200" dirty="0" smtClean="0">
                <a:solidFill>
                  <a:srgbClr val="0000FF"/>
                </a:solidFill>
                <a:latin typeface="Arial Black" panose="020B0A04020102020204" pitchFamily="34" charset="0"/>
              </a:rPr>
              <a:t>Sep Interim </a:t>
            </a:r>
            <a:r>
              <a:rPr lang="en-US" sz="3200" dirty="0" smtClean="0">
                <a:solidFill>
                  <a:srgbClr val="0000FF"/>
                </a:solidFill>
                <a:latin typeface="Arial Black" panose="020B0A04020102020204" pitchFamily="34" charset="0"/>
              </a:rPr>
              <a:t>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p>
          <a:p>
            <a:pPr>
              <a:lnSpc>
                <a:spcPct val="90000"/>
              </a:lnSpc>
              <a:buNone/>
              <a:defRPr/>
            </a:pPr>
            <a:r>
              <a:rPr lang="en-US" altLang="en-US" sz="2000" kern="0" dirty="0">
                <a:latin typeface="Arial" panose="020B0604020202020204" pitchFamily="34" charset="0"/>
              </a:rPr>
              <a:t>		Local Coordinator: 	</a:t>
            </a:r>
            <a:r>
              <a:rPr lang="en-US" altLang="en-US" sz="2000" kern="0" dirty="0" smtClean="0">
                <a:latin typeface="Arial" panose="020B0604020202020204" pitchFamily="34" charset="0"/>
              </a:rPr>
              <a:t>WG Chair/Vice Chair</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TIG Aug TC summary</a:t>
            </a:r>
            <a:endParaRPr lang="en-GB" altLang="en-US" dirty="0"/>
          </a:p>
          <a:p>
            <a:pPr eaLnBrk="0" hangingPunct="0">
              <a:defRPr/>
            </a:pPr>
            <a:r>
              <a:rPr lang="en-US" altLang="en-GB" dirty="0" smtClean="0"/>
              <a:t>Contribution </a:t>
            </a:r>
            <a:r>
              <a:rPr lang="en-US" altLang="en-GB" dirty="0" smtClean="0"/>
              <a:t>discussion</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a:t>
            </a:r>
            <a:r>
              <a:rPr lang="en-US" altLang="zh-CN" sz="2800" dirty="0" smtClean="0"/>
              <a:t>Aug Teleconference Progress</a:t>
            </a:r>
            <a:endParaRPr lang="zh-CN" altLang="en-US" sz="2800" dirty="0"/>
          </a:p>
        </p:txBody>
      </p:sp>
      <p:sp>
        <p:nvSpPr>
          <p:cNvPr id="3" name="内容占位符 2"/>
          <p:cNvSpPr>
            <a:spLocks noGrp="1"/>
          </p:cNvSpPr>
          <p:nvPr>
            <p:ph idx="1"/>
          </p:nvPr>
        </p:nvSpPr>
        <p:spPr>
          <a:xfrm>
            <a:off x="914400" y="1828842"/>
            <a:ext cx="10361613" cy="4675189"/>
          </a:xfrm>
        </p:spPr>
        <p:txBody>
          <a:bodyPr>
            <a:normAutofit fontScale="77500" lnSpcReduction="20000"/>
          </a:bodyPr>
          <a:lstStyle/>
          <a:p>
            <a:r>
              <a:rPr lang="en-US" altLang="zh-CN" sz="2800" dirty="0" smtClean="0">
                <a:sym typeface="+mn-ea"/>
              </a:rPr>
              <a:t>Time: Aug 16</a:t>
            </a:r>
            <a:r>
              <a:rPr lang="en-US" altLang="zh-CN" sz="2800" baseline="30000" dirty="0" smtClean="0">
                <a:sym typeface="+mn-ea"/>
              </a:rPr>
              <a:t>th</a:t>
            </a:r>
            <a:r>
              <a:rPr lang="en-US" altLang="zh-CN" sz="2800" dirty="0" smtClean="0">
                <a:sym typeface="+mn-ea"/>
              </a:rPr>
              <a:t>, 2022</a:t>
            </a:r>
          </a:p>
          <a:p>
            <a:r>
              <a:rPr lang="en-US" altLang="zh-CN" sz="2800" dirty="0" smtClean="0">
                <a:sym typeface="+mn-ea"/>
              </a:rPr>
              <a:t>Presented contributions</a:t>
            </a:r>
            <a:endParaRPr lang="en-US" altLang="zh-CN" sz="2800" dirty="0" smtClean="0">
              <a:sym typeface="+mn-ea"/>
            </a:endParaRPr>
          </a:p>
          <a:p>
            <a:pPr marL="685800" lvl="1" indent="-342900">
              <a:buFontTx/>
              <a:buChar char="-"/>
              <a:defRPr/>
            </a:pPr>
            <a:r>
              <a:rPr lang="en-US" altLang="zh-CN" sz="2500" dirty="0"/>
              <a:t>11-22/1294, Wireless Power Transmission and Energy Harvesting for </a:t>
            </a:r>
            <a:r>
              <a:rPr lang="en-US" altLang="zh-CN" sz="2500" dirty="0" err="1"/>
              <a:t>IoT</a:t>
            </a:r>
            <a:r>
              <a:rPr lang="en-US" altLang="zh-CN" sz="2500" dirty="0"/>
              <a:t> Applications, Boyce Bo Yang (Huawei)</a:t>
            </a:r>
          </a:p>
          <a:p>
            <a:pPr marL="685800" lvl="1" indent="-342900">
              <a:buFontTx/>
              <a:buChar char="-"/>
              <a:defRPr/>
            </a:pPr>
            <a:r>
              <a:rPr lang="en-US" altLang="zh-CN" sz="2500" dirty="0"/>
              <a:t>11-22/1339, use cases of smart manufacturing, </a:t>
            </a:r>
            <a:r>
              <a:rPr lang="en-US" altLang="zh-CN" sz="2500" dirty="0" err="1"/>
              <a:t>Shichao</a:t>
            </a:r>
            <a:r>
              <a:rPr lang="en-US" altLang="zh-CN" sz="2500" dirty="0"/>
              <a:t> Zhao (Haier)</a:t>
            </a:r>
          </a:p>
          <a:p>
            <a:pPr marL="685800" lvl="1" indent="-342900">
              <a:buFontTx/>
              <a:buChar char="-"/>
              <a:defRPr/>
            </a:pPr>
            <a:r>
              <a:rPr lang="en-US" altLang="zh-CN" sz="2500" dirty="0"/>
              <a:t>11-22/1341, Use cases of Data Center Infrastructure Management, Harry Wang (</a:t>
            </a:r>
            <a:r>
              <a:rPr lang="en-US" altLang="zh-CN" sz="2500" dirty="0" err="1"/>
              <a:t>Tencent</a:t>
            </a:r>
            <a:r>
              <a:rPr lang="en-US" altLang="zh-CN" sz="2500" dirty="0"/>
              <a:t>)</a:t>
            </a:r>
          </a:p>
          <a:p>
            <a:pPr marL="685800" lvl="1" indent="-342900">
              <a:buFontTx/>
              <a:buChar char="-"/>
            </a:pPr>
            <a:endParaRPr lang="en-US" altLang="zh-CN" sz="2500" dirty="0" smtClean="0">
              <a:sym typeface="+mn-ea"/>
            </a:endParaRPr>
          </a:p>
          <a:p>
            <a:r>
              <a:rPr lang="en-US" altLang="zh-CN" sz="2800" dirty="0" smtClean="0">
                <a:sym typeface="+mn-ea"/>
              </a:rPr>
              <a:t>SP: </a:t>
            </a:r>
            <a:endParaRPr lang="en-US" altLang="zh-CN" sz="2800" b="0" dirty="0" smtClean="0">
              <a:sym typeface="+mn-ea"/>
            </a:endParaRPr>
          </a:p>
          <a:p>
            <a:pPr marL="685800" lvl="1" indent="-342900">
              <a:buFontTx/>
              <a:buChar char="-"/>
              <a:defRPr/>
            </a:pPr>
            <a:r>
              <a:rPr lang="en-US" altLang="zh-CN" sz="2500" dirty="0" smtClean="0"/>
              <a:t>(11-22/1294) SP text: Do </a:t>
            </a:r>
            <a:r>
              <a:rPr lang="en-US" altLang="zh-CN" sz="2500" dirty="0"/>
              <a:t>you agree that the AP should be capable of sending power signals to ambient power enabled </a:t>
            </a:r>
            <a:r>
              <a:rPr lang="en-US" altLang="zh-CN" sz="2500" dirty="0" err="1"/>
              <a:t>IoT</a:t>
            </a:r>
            <a:r>
              <a:rPr lang="en-US" altLang="zh-CN" sz="2500" dirty="0"/>
              <a:t> devices. </a:t>
            </a:r>
            <a:endParaRPr lang="zh-CN" altLang="zh-CN" sz="2500" dirty="0"/>
          </a:p>
          <a:p>
            <a:pPr marL="685800" lvl="1" indent="-342900">
              <a:buFontTx/>
              <a:buChar char="-"/>
              <a:defRPr/>
            </a:pPr>
            <a:r>
              <a:rPr lang="en-US" altLang="zh-CN" sz="2500" dirty="0"/>
              <a:t>Discussion: the SP was modified with one more option (Need more time to study) as requested.</a:t>
            </a:r>
            <a:endParaRPr lang="zh-CN" altLang="zh-CN" sz="2500" dirty="0"/>
          </a:p>
          <a:p>
            <a:pPr marL="685800" lvl="1" indent="-342900">
              <a:buFontTx/>
              <a:buChar char="-"/>
              <a:defRPr/>
            </a:pPr>
            <a:r>
              <a:rPr lang="en-US" altLang="zh-CN" sz="2500" dirty="0"/>
              <a:t>Result: </a:t>
            </a:r>
            <a:r>
              <a:rPr lang="en-US" altLang="zh-CN" sz="2500" dirty="0" smtClean="0"/>
              <a:t>7Y/1N/12 (Need </a:t>
            </a:r>
            <a:r>
              <a:rPr lang="en-US" altLang="zh-CN" sz="2500" dirty="0"/>
              <a:t>more time to </a:t>
            </a:r>
            <a:r>
              <a:rPr lang="en-US" altLang="zh-CN" sz="2500" dirty="0" smtClean="0"/>
              <a:t>study)/</a:t>
            </a:r>
            <a:r>
              <a:rPr lang="en-US" altLang="zh-CN" sz="2500" dirty="0"/>
              <a:t>2A</a:t>
            </a:r>
            <a:endParaRPr lang="zh-CN" altLang="zh-CN" sz="2500" dirty="0"/>
          </a:p>
          <a:p>
            <a:endParaRPr lang="en-US" altLang="zh-CN" sz="2800" dirty="0" smtClean="0">
              <a:sym typeface="+mn-ea"/>
            </a:endParaRPr>
          </a:p>
          <a:p>
            <a:r>
              <a:rPr lang="en-US" altLang="zh-CN" sz="2800" dirty="0" smtClean="0">
                <a:sym typeface="+mn-ea"/>
              </a:rPr>
              <a:t>Minutes:</a:t>
            </a:r>
            <a:r>
              <a:rPr lang="en-US" altLang="zh-CN" sz="2700" dirty="0" smtClean="0">
                <a:sym typeface="+mn-ea"/>
              </a:rPr>
              <a:t> </a:t>
            </a:r>
            <a:endParaRPr lang="en-US" altLang="zh-CN" sz="2700" b="0" dirty="0" smtClean="0"/>
          </a:p>
          <a:p>
            <a:pPr marL="685800" lvl="1" indent="-342900">
              <a:buFontTx/>
              <a:buChar char="-"/>
              <a:defRPr/>
            </a:pPr>
            <a:r>
              <a:rPr lang="en-US" altLang="zh-CN" sz="2500" dirty="0">
                <a:solidFill>
                  <a:schemeClr val="tx1"/>
                </a:solidFill>
                <a:sym typeface="+mn-ea"/>
                <a:hlinkClick r:id="rId2"/>
              </a:rPr>
              <a:t>https://</a:t>
            </a:r>
            <a:r>
              <a:rPr lang="en-US" altLang="zh-CN" sz="2500" dirty="0" smtClean="0">
                <a:solidFill>
                  <a:schemeClr val="tx1"/>
                </a:solidFill>
                <a:sym typeface="+mn-ea"/>
                <a:hlinkClick r:id="rId2"/>
              </a:rPr>
              <a:t>mentor.ieee.org/802.11/dcn/22/11-22-1359-00-0amp-amp-tig-teleconference-minutes-aug-2022.docx</a:t>
            </a:r>
            <a:endParaRPr lang="en-US" altLang="zh-CN" sz="2500" dirty="0" smtClean="0">
              <a:solidFill>
                <a:schemeClr val="tx1"/>
              </a:solidFill>
              <a:sym typeface="+mn-ea"/>
            </a:endParaRPr>
          </a:p>
          <a:p>
            <a:pPr marL="685800" lvl="1" indent="-342900">
              <a:buFontTx/>
              <a:buChar char="-"/>
              <a:defRPr/>
            </a:pPr>
            <a:endParaRPr lang="en-US" altLang="zh-CN" sz="25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Sep </a:t>
            </a:r>
            <a:r>
              <a:rPr lang="en-US" altLang="zh-CN" dirty="0" smtClean="0"/>
              <a:t>2022</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a:t>
            </a:r>
            <a:r>
              <a:rPr lang="en-US" sz="3200" dirty="0" smtClean="0">
                <a:solidFill>
                  <a:srgbClr val="0000FF"/>
                </a:solidFill>
                <a:latin typeface="Arial Black" panose="020B0A04020102020204" pitchFamily="34" charset="0"/>
              </a:rPr>
              <a:t>Sep Interim </a:t>
            </a:r>
            <a:r>
              <a:rPr lang="en-US" sz="3200" dirty="0" smtClean="0">
                <a:solidFill>
                  <a:srgbClr val="0000FF"/>
                </a:solidFill>
                <a:latin typeface="Arial Black" panose="020B0A04020102020204" pitchFamily="34" charset="0"/>
              </a:rPr>
              <a:t>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(OPPO)</a:t>
            </a:r>
          </a:p>
          <a:p>
            <a:pPr>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Local Coordinator: </a:t>
            </a:r>
            <a:r>
              <a:rPr lang="en-US" altLang="en-US" sz="2000" kern="0" dirty="0">
                <a:latin typeface="Arial" panose="020B0604020202020204" pitchFamily="34" charset="0"/>
              </a:rPr>
              <a:t>	</a:t>
            </a:r>
            <a:r>
              <a:rPr lang="en-US" altLang="en-US" sz="2000" kern="0" dirty="0" smtClean="0">
                <a:latin typeface="Arial" panose="020B0604020202020204" pitchFamily="34" charset="0"/>
              </a:rPr>
              <a:t>WG Chair/Vice Chair</a:t>
            </a:r>
            <a:endParaRPr lang="en-US" altLang="en-US" sz="2000" kern="0" dirty="0">
              <a:latin typeface="Arial" panose="020B0604020202020204" pitchFamily="34" charset="0"/>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eaLnBrk="0" hangingPunct="0">
              <a:defRPr/>
            </a:pPr>
            <a:r>
              <a:rPr lang="en-US" altLang="en-GB" dirty="0" smtClean="0"/>
              <a:t>Teleconference plan</a:t>
            </a:r>
            <a:endParaRPr lang="en-US" altLang="en-GB" dirty="0"/>
          </a:p>
          <a:p>
            <a:pPr eaLnBrk="0" hangingPunct="0">
              <a:defRPr/>
            </a:pPr>
            <a:r>
              <a:rPr lang="en-US" altLang="en-GB" dirty="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AMP TIG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Sep </a:t>
            </a:r>
            <a:r>
              <a:rPr lang="en-US" altLang="zh-CN" dirty="0" smtClean="0"/>
              <a:t>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Oct 18</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139191</TotalTime>
  <Words>1948</Words>
  <Application>Microsoft Office PowerPoint</Application>
  <PresentationFormat>宽屏</PresentationFormat>
  <Paragraphs>282</Paragraphs>
  <Slides>23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4"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September 802.11 interim session</vt:lpstr>
      <vt:lpstr>AMP TIG Session Plan during IEEE 802.11 Sep Interim 2022</vt:lpstr>
      <vt:lpstr>Submission List (Call for submissions)</vt:lpstr>
      <vt:lpstr>IEEE 802.11 AMP TIG Session During IEEE 802.11 Sep Interim 2022</vt:lpstr>
      <vt:lpstr>PowerPoint 演示文稿</vt:lpstr>
      <vt:lpstr>AMP TIG Aug Teleconference Progress</vt:lpstr>
      <vt:lpstr>IEEE 802.11 AMP TIG Session During IEEE 802.11 Sep Interim 2022</vt:lpstr>
      <vt:lpstr>PowerPoint 演示文稿</vt:lpstr>
      <vt:lpstr>AMP TIG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5486</cp:revision>
  <cp:lastPrinted>2014-11-04T15:04:00Z</cp:lastPrinted>
  <dcterms:created xsi:type="dcterms:W3CDTF">2007-04-17T18:10:00Z</dcterms:created>
  <dcterms:modified xsi:type="dcterms:W3CDTF">2022-09-07T08:45:24Z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