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46" r:id="rId16"/>
    <p:sldId id="1229" r:id="rId17"/>
    <p:sldId id="885" r:id="rId18"/>
    <p:sldId id="935" r:id="rId19"/>
    <p:sldId id="1107" r:id="rId20"/>
    <p:sldId id="753" r:id="rId21"/>
    <p:sldId id="1142" r:id="rId22"/>
    <p:sldId id="1248" r:id="rId23"/>
    <p:sldId id="1188" r:id="rId24"/>
    <p:sldId id="1247" r:id="rId25"/>
    <p:sldId id="1181" r:id="rId26"/>
    <p:sldId id="1232" r:id="rId27"/>
    <p:sldId id="1230"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67" d="100"/>
          <a:sy n="67" d="100"/>
        </p:scale>
        <p:origin x="63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/1290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2/11-22-1096-00-00bd-ieee-802-11bd-july-2022-plenary-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noProof="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2022-8-18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4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a:t>
            </a:r>
            <a:r>
              <a:rPr lang="en-US" altLang="zh-CN" dirty="0" smtClean="0"/>
              <a:t>Teleconference and 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New Motion Rules for WG/TG </a:t>
            </a:r>
            <a:r>
              <a:rPr lang="en-US" altLang="zh-CN" dirty="0" smtClean="0"/>
              <a:t>Teleconferences and e-meeting</a:t>
            </a:r>
            <a:endParaRPr lang="en-US" altLang="zh-CN" dirty="0"/>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a:t>
            </a:r>
            <a:r>
              <a:rPr lang="en-US" dirty="0" smtClean="0"/>
              <a:t>2022</a:t>
            </a:r>
            <a:endParaRPr lang="en-US" dirty="0"/>
          </a:p>
        </p:txBody>
      </p:sp>
    </p:spTree>
    <p:extLst>
      <p:ext uri="{BB962C8B-B14F-4D97-AF65-F5344CB8AC3E}">
        <p14:creationId xmlns:p14="http://schemas.microsoft.com/office/powerpoint/2010/main" val="4215464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a:t>
            </a:r>
            <a:r>
              <a:rPr lang="en-US" altLang="zh-CN" sz="3200" dirty="0" smtClean="0"/>
              <a:t>September </a:t>
            </a:r>
            <a:r>
              <a:rPr lang="en-US" altLang="zh-CN" sz="3200" dirty="0" smtClean="0"/>
              <a:t>802.11 </a:t>
            </a:r>
            <a:r>
              <a:rPr lang="en-US" altLang="zh-CN" sz="3200" dirty="0" smtClean="0"/>
              <a:t>interim </a:t>
            </a:r>
            <a:r>
              <a:rPr lang="en-US" altLang="zh-CN" sz="3200" dirty="0" smtClean="0"/>
              <a:t>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altLang="zh-CN" sz="2400" dirty="0"/>
              <a:t>This meeting is part of the September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https://web.cvent.com/event/ae5c1e5a-6074-492a-9cd7-16b5ddc15864/summary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a:t>
            </a:r>
            <a:r>
              <a:rPr lang="en-US" altLang="zh-CN" dirty="0" smtClean="0"/>
              <a:t>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3683214391"/>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a:t>
                      </a:r>
                      <a:r>
                        <a:rPr lang="en-US" altLang="zh-CN" sz="1000" baseline="0" dirty="0" smtClean="0">
                          <a:solidFill>
                            <a:schemeClr val="tx1"/>
                          </a:solidFill>
                        </a:rPr>
                        <a:t>11-22/0849r2, 11-22/1191r2</a:t>
                      </a:r>
                      <a:r>
                        <a:rPr lang="en-US" altLang="zh-CN" sz="1000" baseline="0" dirty="0" smtClean="0">
                          <a:solidFill>
                            <a:srgbClr val="0070C0"/>
                          </a:solidFill>
                        </a:rPr>
                        <a:t>, 11-22/1290</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a:t>
                      </a:r>
                      <a:endParaRPr lang="en-US" altLang="zh-CN" sz="1000" dirty="0" smtClean="0">
                        <a:solidFill>
                          <a:schemeClr val="tx1"/>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a:t>
                      </a:r>
                      <a:r>
                        <a:rPr lang="en-US" altLang="zh-CN" sz="1000" baseline="0" dirty="0" smtClean="0">
                          <a:solidFill>
                            <a:schemeClr val="tx1"/>
                          </a:solidFill>
                        </a:rPr>
                        <a:t>11-22/0983r4 </a:t>
                      </a:r>
                      <a:r>
                        <a:rPr lang="en-US" altLang="zh-CN" sz="1000" baseline="0" dirty="0" smtClean="0">
                          <a:solidFill>
                            <a:schemeClr val="tx1"/>
                          </a:solidFill>
                        </a:rPr>
                        <a:t>(2</a:t>
                      </a:r>
                      <a:r>
                        <a:rPr lang="en-US" altLang="zh-CN" sz="1000" baseline="30000" dirty="0" smtClean="0">
                          <a:solidFill>
                            <a:schemeClr val="tx1"/>
                          </a:solidFill>
                        </a:rPr>
                        <a:t>nd</a:t>
                      </a:r>
                      <a:r>
                        <a:rPr lang="en-US" altLang="zh-CN" sz="1000" baseline="0" dirty="0" smtClean="0">
                          <a:solidFill>
                            <a:schemeClr val="tx1"/>
                          </a:solidFill>
                        </a:rPr>
                        <a:t> SA Ballot)</a:t>
                      </a:r>
                      <a:endParaRPr lang="en-US" altLang="zh-CN" sz="1000" dirty="0" smtClean="0">
                        <a:solidFill>
                          <a:schemeClr val="tx1"/>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err="1" smtClean="0">
                <a:solidFill>
                  <a:schemeClr val="tx1"/>
                </a:solidFill>
                <a:latin typeface="Calibri" panose="020F0502020204030204" pitchFamily="34" charset="0"/>
                <a:cs typeface="Calibri" panose="020F0502020204030204" pitchFamily="34" charset="0"/>
              </a:rPr>
              <a:t>tbc</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a:t>
            </a:r>
            <a:r>
              <a:rPr lang="en-US" altLang="zh-CN" sz="3200" dirty="0" smtClean="0"/>
              <a:t>Sep interim </a:t>
            </a:r>
            <a:r>
              <a:rPr lang="en-US" altLang="zh-CN" sz="3200" dirty="0" smtClean="0"/>
              <a:t>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chemeClr val="tx1"/>
                </a:solidFill>
                <a:cs typeface="+mn-ea"/>
                <a:sym typeface="+mn-ea"/>
              </a:rPr>
              <a:t>Sep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2022, 13:30 ~ 15:30, </a:t>
            </a:r>
            <a:r>
              <a:rPr lang="en-US" altLang="zh-CN" sz="2800" dirty="0" smtClean="0">
                <a:solidFill>
                  <a:schemeClr val="tx1"/>
                </a:solidFill>
                <a:cs typeface="+mn-ea"/>
                <a:sym typeface="+mn-ea"/>
              </a:rPr>
              <a:t>Hawaii time</a:t>
            </a:r>
          </a:p>
          <a:p>
            <a:pPr>
              <a:spcAft>
                <a:spcPts val="600"/>
              </a:spcAft>
              <a:buFont typeface="Arial" panose="020B0604020202020204" pitchFamily="34" charset="0"/>
              <a:buChar char="•"/>
            </a:pPr>
            <a:endParaRPr lang="en-US" altLang="zh-CN" sz="2800" dirty="0" smtClean="0">
              <a:solidFill>
                <a:schemeClr val="tx1"/>
              </a:solidFill>
              <a:cs typeface="+mn-ea"/>
              <a:sym typeface="+mn-ea"/>
            </a:endParaRPr>
          </a:p>
          <a:p>
            <a:pPr>
              <a:spcAft>
                <a:spcPts val="600"/>
              </a:spcAft>
              <a:buFont typeface="Arial" panose="020B0604020202020204" pitchFamily="34" charset="0"/>
              <a:buChar char="•"/>
            </a:pPr>
            <a:r>
              <a:rPr lang="en-US" altLang="zh-CN" sz="2800" dirty="0" smtClean="0">
                <a:solidFill>
                  <a:schemeClr val="tx1"/>
                </a:solidFill>
                <a:cs typeface="+mn-ea"/>
                <a:sym typeface="+mn-ea"/>
              </a:rPr>
              <a:t>Sep </a:t>
            </a:r>
            <a:r>
              <a:rPr lang="en-US" altLang="zh-CN" sz="2800" dirty="0">
                <a:solidFill>
                  <a:schemeClr val="tx1"/>
                </a:solidFill>
                <a:cs typeface="+mn-ea"/>
                <a:sym typeface="+mn-ea"/>
              </a:rPr>
              <a:t>15th, 2022, </a:t>
            </a:r>
            <a:r>
              <a:rPr lang="en-US" altLang="zh-CN" sz="2800" dirty="0">
                <a:solidFill>
                  <a:schemeClr val="tx1"/>
                </a:solidFill>
                <a:cs typeface="+mn-ea"/>
                <a:sym typeface="+mn-ea"/>
              </a:rPr>
              <a:t>13:30 ~ 15:30, Hawaii </a:t>
            </a:r>
            <a:r>
              <a:rPr lang="en-US" altLang="zh-CN" sz="2800" dirty="0" smtClean="0">
                <a:solidFill>
                  <a:schemeClr val="tx1"/>
                </a:solidFill>
                <a:cs typeface="+mn-ea"/>
                <a:sym typeface="+mn-ea"/>
              </a:rPr>
              <a:t>time</a:t>
            </a:r>
            <a:endParaRPr lang="en-US" altLang="zh-CN" sz="2800" dirty="0">
              <a:solidFill>
                <a:schemeClr val="tx1"/>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a:t>
            </a:r>
            <a:r>
              <a:rPr lang="en-US" sz="3200" dirty="0" smtClean="0">
                <a:solidFill>
                  <a:srgbClr val="0000FF"/>
                </a:solidFill>
                <a:latin typeface="Arial Black" panose="020B0A04020102020204" pitchFamily="34" charset="0"/>
              </a:rPr>
              <a:t>Sep Interim</a:t>
            </a:r>
            <a:r>
              <a:rPr lang="en-US" sz="3200" dirty="0" smtClean="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a:t>
            </a:r>
            <a:r>
              <a:rPr lang="en-US" altLang="en-US" sz="3600" kern="0" dirty="0" smtClean="0">
                <a:latin typeface="Arial" panose="020B0604020202020204" pitchFamily="34" charset="0"/>
              </a:rPr>
              <a:t>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smtClean="0">
                <a:latin typeface="Arial" panose="020B0604020202020204" pitchFamily="34" charset="0"/>
              </a:rPr>
              <a:t>(LG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2</a:t>
            </a:r>
            <a:r>
              <a:rPr lang="en-GB" altLang="en-US" baseline="30000" dirty="0" smtClean="0"/>
              <a:t>nd</a:t>
            </a:r>
            <a:r>
              <a:rPr lang="en-GB" altLang="en-US" dirty="0" smtClean="0"/>
              <a:t> round SA </a:t>
            </a:r>
            <a:r>
              <a:rPr lang="en-GB" altLang="en-US" dirty="0"/>
              <a:t>Ballot </a:t>
            </a:r>
            <a:r>
              <a:rPr lang="en-GB" altLang="en-US" dirty="0" smtClean="0"/>
              <a:t>Recirculation result</a:t>
            </a:r>
          </a:p>
          <a:p>
            <a:pPr eaLnBrk="0" hangingPunct="0">
              <a:defRPr/>
            </a:pPr>
            <a:r>
              <a:rPr lang="en-US" altLang="en-GB" dirty="0" smtClean="0"/>
              <a:t>Tech Editor Report </a:t>
            </a:r>
            <a:r>
              <a:rPr lang="en-US" altLang="en-GB" dirty="0" smtClean="0"/>
              <a:t>and </a:t>
            </a:r>
            <a:r>
              <a:rPr lang="en-US" altLang="en-GB" dirty="0" smtClean="0"/>
              <a:t>CRC comment assignment </a:t>
            </a:r>
          </a:p>
          <a:p>
            <a:pPr eaLnBrk="0" hangingPunct="0">
              <a:defRPr/>
            </a:pPr>
            <a:r>
              <a:rPr lang="en-US" altLang="en-GB" dirty="0" smtClean="0"/>
              <a:t>CR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42608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Jul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mentor.ieee.org/802.11/dcn/22/11-22-1096-00-00bd-ieee-802-11bd-july-2022-plenary-meeting-minutes.docx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TBD</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smtClean="0"/>
              <a:t>Moved:</a:t>
            </a:r>
          </a:p>
          <a:p>
            <a:r>
              <a:rPr lang="en-US" altLang="zh-CN" dirty="0" smtClean="0"/>
              <a:t>Seconded:</a:t>
            </a:r>
            <a:endParaRPr lang="en-US" altLang="zh-CN" dirty="0" smtClean="0"/>
          </a:p>
          <a:p>
            <a:endParaRPr lang="en-US" altLang="zh-CN" dirty="0"/>
          </a:p>
          <a:p>
            <a:r>
              <a:rPr lang="en-US" altLang="zh-CN" dirty="0" smtClean="0"/>
              <a:t>Result: </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a:t>
            </a:r>
            <a:r>
              <a:rPr lang="en-US" altLang="zh-CN" dirty="0" smtClean="0"/>
              <a:t>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a:t>
            </a:r>
            <a:r>
              <a:rPr lang="en-US" sz="3200" dirty="0" smtClean="0">
                <a:solidFill>
                  <a:srgbClr val="0000FF"/>
                </a:solidFill>
                <a:latin typeface="Arial Black" panose="020B0A04020102020204" pitchFamily="34" charset="0"/>
              </a:rPr>
              <a:t>Sep Interim</a:t>
            </a:r>
            <a:r>
              <a:rPr lang="en-US" sz="3200" dirty="0" smtClean="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smtClean="0">
                <a:latin typeface="Arial" panose="020B0604020202020204" pitchFamily="34" charset="0"/>
              </a:rPr>
              <a:t>(LG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08183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 </a:t>
            </a:r>
            <a:r>
              <a:rPr lang="en-US" altLang="en-GB" dirty="0" smtClean="0"/>
              <a:t>discussion</a:t>
            </a:r>
          </a:p>
          <a:p>
            <a:pPr eaLnBrk="0" hangingPunct="0">
              <a:defRPr/>
            </a:pPr>
            <a:r>
              <a:rPr lang="en-US" altLang="en-GB" dirty="0" smtClean="0"/>
              <a:t>Revisit Timeline</a:t>
            </a:r>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a:t>
            </a:r>
            <a:r>
              <a:rPr lang="en-US" altLang="zh-CN" dirty="0" smtClean="0"/>
              <a:t>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TBD</a:t>
            </a: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138473</TotalTime>
  <Words>2227</Words>
  <Application>Microsoft Office PowerPoint</Application>
  <PresentationFormat>宽屏</PresentationFormat>
  <Paragraphs>357</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 and e-meeting</vt:lpstr>
      <vt:lpstr>New Motion Rules for WG/TG Teleconferences and e-meeting</vt:lpstr>
      <vt:lpstr>Suggested Best Practices in Mix-mode Meetings</vt:lpstr>
      <vt:lpstr>Registration for the September 802.11 interim session</vt:lpstr>
      <vt:lpstr>TGbd Documents Update</vt:lpstr>
      <vt:lpstr>Current TGbd Timeline</vt:lpstr>
      <vt:lpstr>Submission List (Call for submissions)</vt:lpstr>
      <vt:lpstr>TGbd Session Plan during IEEE 802.11 Sep interim 2022</vt:lpstr>
      <vt:lpstr>IEEE 802.11 TGbd Session During IEEE 802.11 Sep Interim 2022</vt:lpstr>
      <vt:lpstr>PowerPoint 演示文稿</vt:lpstr>
      <vt:lpstr>Approval of TGbd meeting minutes</vt:lpstr>
      <vt:lpstr>IEEE 802.11 TGbd Session During IEEE 802.11 Sep Interim 2022</vt:lpstr>
      <vt:lpstr>PowerPoint 演示文稿</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5479</cp:revision>
  <cp:lastPrinted>2014-11-04T15:04:00Z</cp:lastPrinted>
  <dcterms:created xsi:type="dcterms:W3CDTF">2007-04-17T18:10:00Z</dcterms:created>
  <dcterms:modified xsi:type="dcterms:W3CDTF">2022-08-19T00:19:23Z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