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95" r:id="rId21"/>
    <p:sldId id="879" r:id="rId22"/>
    <p:sldId id="917" r:id="rId23"/>
    <p:sldId id="918" r:id="rId24"/>
    <p:sldId id="897" r:id="rId25"/>
    <p:sldId id="932" r:id="rId26"/>
    <p:sldId id="919" r:id="rId27"/>
    <p:sldId id="905" r:id="rId28"/>
    <p:sldId id="930" r:id="rId29"/>
    <p:sldId id="920" r:id="rId30"/>
    <p:sldId id="921" r:id="rId31"/>
    <p:sldId id="922" r:id="rId32"/>
    <p:sldId id="923" r:id="rId33"/>
    <p:sldId id="924" r:id="rId34"/>
    <p:sldId id="925" r:id="rId35"/>
    <p:sldId id="926" r:id="rId36"/>
    <p:sldId id="927" r:id="rId37"/>
    <p:sldId id="928" r:id="rId38"/>
    <p:sldId id="929" r:id="rId39"/>
    <p:sldId id="931" r:id="rId40"/>
    <p:sldId id="933" r:id="rId41"/>
    <p:sldId id="934" r:id="rId42"/>
    <p:sldId id="935" r:id="rId43"/>
    <p:sldId id="842" r:id="rId44"/>
    <p:sldId id="888" r:id="rId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6652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98007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39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64888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9545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17415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153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44604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73068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54017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429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4747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5176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4662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7201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21704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67920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802.11-22/1287r5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151-00-00bf-ieee-802-11bf-july-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185-16-00bf-ieee-802-11bf-teleconference-minutes-july-september-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a:t>
            </a:r>
            <a:r>
              <a:rPr lang="en-US" altLang="zh-CN" sz="3600" dirty="0" smtClean="0">
                <a:solidFill>
                  <a:srgbClr val="0000FF"/>
                </a:solidFill>
              </a:rPr>
              <a:t>Interim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2021-09-09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12 PM1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September Interim </a:t>
            </a:r>
            <a:endParaRPr lang="en-US" altLang="en-US" sz="1400" dirty="0" smtClean="0">
              <a:solidFill>
                <a:srgbClr val="0000FF"/>
              </a:solidFill>
            </a:endParaRPr>
          </a:p>
          <a:p>
            <a:pPr algn="just"/>
            <a:r>
              <a:rPr lang="en-US" altLang="zh-CN" sz="1400" dirty="0" smtClean="0"/>
              <a:t>Motion (</a:t>
            </a:r>
            <a:r>
              <a:rPr lang="en-US" altLang="zh-CN" sz="1400" dirty="0" smtClean="0">
                <a:solidFill>
                  <a:srgbClr val="0000FF"/>
                </a:solidFill>
              </a:rPr>
              <a:t>131-141</a:t>
            </a:r>
            <a:r>
              <a:rPr lang="en-US" altLang="zh-CN" sz="1400" dirty="0" smtClean="0"/>
              <a:t>)</a:t>
            </a:r>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9895439"/>
              </p:ext>
            </p:extLst>
          </p:nvPr>
        </p:nvGraphicFramePr>
        <p:xfrm>
          <a:off x="3429000" y="6165422"/>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2498454463"/>
              </p:ext>
            </p:extLst>
          </p:nvPr>
        </p:nvGraphicFramePr>
        <p:xfrm>
          <a:off x="3429000" y="1447800"/>
          <a:ext cx="8305800" cy="454733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cc40-cr-for-mlme-part-1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July Plenary: </a:t>
            </a:r>
          </a:p>
          <a:p>
            <a:pPr marL="457200" lvl="1" indent="0" algn="just">
              <a:buNone/>
            </a:pPr>
            <a:r>
              <a:rPr lang="en-US" altLang="zh-CN" sz="1600" dirty="0" smtClean="0"/>
              <a:t>	</a:t>
            </a:r>
            <a:r>
              <a:rPr lang="en-US" altLang="zh-CN" sz="1600" dirty="0">
                <a:hlinkClick r:id="rId3"/>
              </a:rPr>
              <a:t>https://</a:t>
            </a:r>
            <a:r>
              <a:rPr lang="en-US" altLang="zh-CN" sz="1600" dirty="0" smtClean="0">
                <a:hlinkClick r:id="rId3"/>
              </a:rPr>
              <a:t>mentor.ieee.org/802.11/dcn/22/11-22-1151-00-00bf-ieee-802-11bf-july-2022-plenary-meeting-minutes.docx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a:t>
            </a:r>
            <a:r>
              <a:rPr lang="en-US" altLang="zh-CN" sz="1600" dirty="0" smtClean="0"/>
              <a:t>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mentor.ieee.org/802.11/dcn/22/11-22-1185-16-00bf-ieee-802-11bf-teleconference-minutes-july-september-2022.docx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Sang Kim</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12 </a:t>
            </a:r>
            <a:r>
              <a:rPr lang="en-US" altLang="en-US" sz="3200" dirty="0" smtClean="0">
                <a:solidFill>
                  <a:srgbClr val="0000FF"/>
                </a:solidFill>
                <a:cs typeface="Times New Roman" panose="02020603050405020304" pitchFamily="18" charset="0"/>
              </a:rPr>
              <a:t>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3591495156"/>
              </p:ext>
            </p:extLst>
          </p:nvPr>
        </p:nvGraphicFramePr>
        <p:xfrm>
          <a:off x="3429000" y="6165422"/>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3658031444"/>
              </p:ext>
            </p:extLst>
          </p:nvPr>
        </p:nvGraphicFramePr>
        <p:xfrm>
          <a:off x="3429000" y="1295400"/>
          <a:ext cx="8305800" cy="47660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cc40-cr-for-mlme-part-1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Jiayi</a:t>
                      </a:r>
                      <a:r>
                        <a:rPr lang="en-US" altLang="zh-CN" sz="1200" kern="1200" dirty="0" smtClean="0">
                          <a:solidFill>
                            <a:srgbClr val="00B050"/>
                          </a:solidFill>
                          <a:latin typeface="+mn-lt"/>
                          <a:ea typeface="+mn-ea"/>
                          <a:cs typeface="+mn-cs"/>
                        </a:rPr>
                        <a:t> Zhang (</a:t>
                      </a:r>
                      <a:r>
                        <a:rPr lang="en-US" altLang="zh-CN" sz="1200" kern="1200" dirty="0" err="1" smtClean="0">
                          <a:solidFill>
                            <a:srgbClr val="00B050"/>
                          </a:solidFill>
                          <a:latin typeface="+mn-lt"/>
                          <a:ea typeface="+mn-ea"/>
                          <a:cs typeface="+mn-cs"/>
                        </a:rPr>
                        <a:t>Ofinno</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TB Instance NDPA TF</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Instance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Timing Problem of Sequential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DMG Sensing Instances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 DMG comments resolution part five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12 </a:t>
            </a:r>
            <a:r>
              <a:rPr lang="en-US" altLang="zh-CN" dirty="0" smtClean="0"/>
              <a:t>		13:30 </a:t>
            </a:r>
            <a:r>
              <a:rPr lang="en-US" altLang="zh-CN" dirty="0"/>
              <a:t>- 15:30 Hawaii </a:t>
            </a:r>
            <a:r>
              <a:rPr lang="en-US" altLang="zh-CN" dirty="0" smtClean="0"/>
              <a:t>time</a:t>
            </a:r>
            <a:endParaRPr lang="en-US" altLang="zh-CN" dirty="0"/>
          </a:p>
          <a:p>
            <a:pPr algn="just" defTabSz="917575">
              <a:lnSpc>
                <a:spcPct val="90000"/>
              </a:lnSpc>
              <a:buNone/>
            </a:pPr>
            <a:r>
              <a:rPr lang="en-US" altLang="zh-CN" dirty="0" smtClean="0"/>
              <a:t>		</a:t>
            </a:r>
            <a:r>
              <a:rPr lang="en-US" altLang="zh-CN" dirty="0"/>
              <a:t>September </a:t>
            </a:r>
            <a:r>
              <a:rPr lang="en-US" altLang="zh-CN" dirty="0" smtClean="0"/>
              <a:t>12, 13, 14, 15 	16:00 </a:t>
            </a:r>
            <a:r>
              <a:rPr lang="en-US" altLang="zh-CN" dirty="0"/>
              <a:t>- 18:00 Hawaii time</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13 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1585934131"/>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4153249167"/>
              </p:ext>
            </p:extLst>
          </p:nvPr>
        </p:nvGraphicFramePr>
        <p:xfrm>
          <a:off x="3429000" y="1295400"/>
          <a:ext cx="8305800" cy="389128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for Sensing Measurement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for Sensing Measurement Setup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 TTT SM Report Type Field Length</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22/1461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EHT NDP Support using Ranging NDPA</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Timing Problem of Sequential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DMG Sensing Instances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 DMG comments resolution part five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37290418"/>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983043578"/>
              </p:ext>
            </p:extLst>
          </p:nvPr>
        </p:nvGraphicFramePr>
        <p:xfrm>
          <a:off x="3429000" y="1295400"/>
          <a:ext cx="8305800" cy="323524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22/1461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EHT NDP Support using Ranging NDPA</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Timing Problem of Sequential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DMG Sensing Instances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 DMG comments resolution part five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62426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a:t>
            </a:r>
            <a:r>
              <a:rPr lang="en-US" altLang="zh-CN" sz="1600" b="1" dirty="0" smtClean="0">
                <a:cs typeface="Times New Roman" panose="02020603050405020304" pitchFamily="18" charset="0"/>
              </a:rPr>
              <a:t>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solidFill>
                  <a:srgbClr val="FF0000"/>
                </a:solidFill>
              </a:rPr>
              <a:t>To be confirmed</a:t>
            </a:r>
            <a:r>
              <a:rPr lang="en-US" altLang="zh-CN" sz="1800" b="1" dirty="0" smtClean="0"/>
              <a:t>:</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(Monday PM </a:t>
            </a:r>
            <a:r>
              <a:rPr lang="en-US" altLang="zh-CN" dirty="0" smtClean="0">
                <a:solidFill>
                  <a:srgbClr val="FFC000"/>
                </a:solidFill>
                <a:cs typeface="Times New Roman" panose="02020603050405020304" pitchFamily="18" charset="0"/>
              </a:rPr>
              <a:t>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2004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0408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September</a:t>
            </a:r>
            <a:r>
              <a:rPr lang="en-US" altLang="zh-CN" sz="3200" dirty="0" smtClean="0"/>
              <a:t> </a:t>
            </a:r>
            <a:r>
              <a:rPr lang="en-US" altLang="zh-CN" sz="3200" dirty="0" smtClean="0">
                <a:solidFill>
                  <a:srgbClr val="0000FF"/>
                </a:solidFill>
              </a:rPr>
              <a:t>Interim</a:t>
            </a:r>
            <a:endParaRPr lang="en-US" altLang="zh-CN" sz="3200" dirty="0">
              <a:solidFill>
                <a:srgbClr val="0000FF"/>
              </a:solidFill>
            </a:endParaRP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902911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029581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12 		13:30 - 15:30 Hawaii time</a:t>
            </a:r>
          </a:p>
          <a:p>
            <a:pPr marL="285750" indent="-285750" algn="just"/>
            <a:r>
              <a:rPr lang="en-US" altLang="en-US" sz="1800" dirty="0" smtClean="0">
                <a:solidFill>
                  <a:srgbClr val="0000FF"/>
                </a:solidFill>
              </a:rPr>
              <a:t>September </a:t>
            </a:r>
            <a:r>
              <a:rPr lang="en-US" altLang="en-US" sz="1800" dirty="0">
                <a:solidFill>
                  <a:srgbClr val="0000FF"/>
                </a:solidFill>
              </a:rPr>
              <a:t>12, 13, 14, 15 	16:00 - 18:00 Hawaii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32778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0560898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0821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165559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190367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1018492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521480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3628523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5729387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70346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6547690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828285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40093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127877</TotalTime>
  <Words>4010</Words>
  <Application>Microsoft Office PowerPoint</Application>
  <PresentationFormat>宽屏</PresentationFormat>
  <Paragraphs>1019</Paragraphs>
  <Slides>44</Slides>
  <Notes>43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44</vt:i4>
      </vt:variant>
    </vt:vector>
  </HeadingPairs>
  <TitlesOfParts>
    <vt:vector size="5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2022</vt:lpstr>
      <vt:lpstr>IEEE 802.11 Task Group bf WLAN Sensing </vt:lpstr>
      <vt:lpstr>PowerPoint 演示文稿</vt:lpstr>
      <vt:lpstr>PowerPoint 演示文稿</vt:lpstr>
      <vt:lpstr>Registration for the September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5206</cp:revision>
  <cp:lastPrinted>2014-11-04T15:04:57Z</cp:lastPrinted>
  <dcterms:created xsi:type="dcterms:W3CDTF">2007-04-17T18:10:23Z</dcterms:created>
  <dcterms:modified xsi:type="dcterms:W3CDTF">2022-09-14T06:57:20Z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