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7" r:id="rId18"/>
    <p:sldId id="363" r:id="rId19"/>
    <p:sldId id="373" r:id="rId20"/>
    <p:sldId id="2367" r:id="rId21"/>
    <p:sldId id="36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84" autoAdjust="0"/>
    <p:restoredTop sz="98505" autoAdjust="0"/>
  </p:normalViewPr>
  <p:slideViewPr>
    <p:cSldViewPr>
      <p:cViewPr varScale="1">
        <p:scale>
          <a:sx n="80" d="100"/>
          <a:sy n="80" d="100"/>
        </p:scale>
        <p:origin x="171" y="4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September 2022</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802.11-22/1283r1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127-00-0arc-arc-sc-mixed-mode-minutes-july-2022-plenary.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0705-01-0000-ieee-std-802-nendica-discussion-update.pp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1797-02-0arc-proposal-for-new-annex-g-frame-exchange-sequence-description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2/11-22-0101-00-0arc-the-need-for-frame-exchange-sequences.ppt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ARC-SC-agenda-September-2022</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2022-09-13</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080"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13 Sept 2022, 10:30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This is the only meeting slot this week</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Approve meeting minutes (slide 18)</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IEEE Std 802 project: 11-22/1600r0</a:t>
            </a:r>
          </a:p>
          <a:p>
            <a:pPr lvl="1" eaLnBrk="1" hangingPunct="1">
              <a:lnSpc>
                <a:spcPct val="90000"/>
              </a:lnSpc>
              <a:spcBef>
                <a:spcPts val="0"/>
              </a:spcBef>
              <a:spcAft>
                <a:spcPts val="300"/>
              </a:spcAft>
              <a:defRPr/>
            </a:pPr>
            <a:r>
              <a:rPr lang="en-US" dirty="0"/>
              <a:t>Annex G: 11-22/1587r0</a:t>
            </a:r>
          </a:p>
          <a:p>
            <a:pPr eaLnBrk="1" hangingPunct="1">
              <a:lnSpc>
                <a:spcPct val="90000"/>
              </a:lnSpc>
              <a:spcBef>
                <a:spcPts val="0"/>
              </a:spcBef>
              <a:spcAft>
                <a:spcPts val="300"/>
              </a:spcAft>
              <a:defRPr/>
            </a:pPr>
            <a:r>
              <a:rPr lang="en-US" sz="2800" dirty="0"/>
              <a:t>Next steps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600200"/>
            <a:ext cx="7924799"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Annex G way forward</a:t>
            </a: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spcBef>
                <a:spcPts val="300"/>
              </a:spcBef>
              <a:spcAft>
                <a:spcPts val="0"/>
              </a:spcAft>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a:p>
            <a:pPr marL="800100" lvl="2" indent="-342900">
              <a:lnSpc>
                <a:spcPct val="90000"/>
              </a:lnSpc>
              <a:spcBef>
                <a:spcPts val="300"/>
              </a:spcBef>
              <a:spcAft>
                <a:spcPts val="0"/>
              </a:spcAft>
              <a:buFont typeface="Arial" pitchFamily="34" charset="0"/>
              <a:buChar char="•"/>
              <a:defRPr/>
            </a:pPr>
            <a:endParaRPr lang="en-US" sz="1600" b="1" kern="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July plenary: </a:t>
            </a:r>
            <a:r>
              <a:rPr lang="en-US" sz="2400" b="1" dirty="0">
                <a:solidFill>
                  <a:srgbClr val="000000"/>
                </a:solidFill>
                <a:hlinkClick r:id="rId3"/>
              </a:rPr>
              <a:t>11-22/1127r0</a:t>
            </a:r>
            <a:r>
              <a:rPr lang="en-US" sz="2400" b="1" dirty="0">
                <a:solidFill>
                  <a:srgbClr val="000000"/>
                </a:solidFill>
              </a:rPr>
              <a:t> </a:t>
            </a: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Graham Smith</a:t>
            </a:r>
          </a:p>
          <a:p>
            <a:pPr marL="457200" indent="-457200">
              <a:lnSpc>
                <a:spcPct val="90000"/>
              </a:lnSpc>
              <a:spcBef>
                <a:spcPts val="0"/>
              </a:spcBef>
              <a:spcAft>
                <a:spcPts val="600"/>
              </a:spcAft>
              <a:buFont typeface="Arial" panose="020B0604020202020204" pitchFamily="34" charset="0"/>
              <a:buChar char="•"/>
              <a:defRPr/>
            </a:pPr>
            <a:r>
              <a:rPr lang="en-US" dirty="0"/>
              <a:t>Seconded: Joe Levy</a:t>
            </a:r>
          </a:p>
          <a:p>
            <a:pPr marL="457200" indent="-457200">
              <a:lnSpc>
                <a:spcPct val="90000"/>
              </a:lnSpc>
              <a:spcBef>
                <a:spcPts val="0"/>
              </a:spcBef>
              <a:spcAft>
                <a:spcPts val="600"/>
              </a:spcAft>
              <a:buFont typeface="Arial" panose="020B0604020202020204" pitchFamily="34" charset="0"/>
              <a:buChar char="•"/>
              <a:defRPr/>
            </a:pPr>
            <a:r>
              <a:rPr lang="en-US" dirty="0"/>
              <a:t>Result: UC</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457200" indent="-457200">
              <a:lnSpc>
                <a:spcPct val="90000"/>
              </a:lnSpc>
              <a:spcBef>
                <a:spcPts val="600"/>
              </a:spcBef>
              <a:spcAft>
                <a:spcPts val="0"/>
              </a:spcAft>
              <a:buFont typeface="Arial" panose="020B0604020202020204" pitchFamily="34" charset="0"/>
              <a:buChar char="•"/>
              <a:defRPr/>
            </a:pPr>
            <a:r>
              <a:rPr lang="en-US" sz="2200" b="0" dirty="0"/>
              <a:t>See: </a:t>
            </a:r>
            <a:r>
              <a:rPr lang="en-US" sz="2200" b="0" dirty="0">
                <a:hlinkClick r:id="rId3"/>
              </a:rPr>
              <a:t>11-22/0705r1</a:t>
            </a:r>
            <a:r>
              <a:rPr lang="en-US" sz="2200" b="0" dirty="0"/>
              <a:t> </a:t>
            </a:r>
          </a:p>
          <a:p>
            <a:pPr marL="457200" indent="-457200">
              <a:lnSpc>
                <a:spcPct val="90000"/>
              </a:lnSpc>
              <a:spcBef>
                <a:spcPts val="600"/>
              </a:spcBef>
              <a:spcAft>
                <a:spcPts val="0"/>
              </a:spcAft>
              <a:buFont typeface="Arial" panose="020B0604020202020204" pitchFamily="34" charset="0"/>
              <a:buChar char="•"/>
              <a:defRPr/>
            </a:pPr>
            <a:r>
              <a:rPr lang="en-US" sz="2200" b="0" dirty="0"/>
              <a:t>Two projects: maintenance/update and full amendment</a:t>
            </a:r>
          </a:p>
          <a:p>
            <a:pPr marL="457200" indent="-457200">
              <a:lnSpc>
                <a:spcPct val="90000"/>
              </a:lnSpc>
              <a:spcBef>
                <a:spcPts val="600"/>
              </a:spcBef>
              <a:spcAft>
                <a:spcPts val="0"/>
              </a:spcAft>
              <a:buFont typeface="Arial" panose="020B0604020202020204" pitchFamily="34" charset="0"/>
              <a:buChar char="•"/>
              <a:defRPr/>
            </a:pPr>
            <a:r>
              <a:rPr lang="en-US" sz="2200" b="0" dirty="0" err="1"/>
              <a:t>Nendica</a:t>
            </a:r>
            <a:r>
              <a:rPr lang="en-US" sz="2200" b="0" dirty="0"/>
              <a:t> has drafted PAR/CSD(s), and are now discussing technical details for amendment project.  Thursdays 9am ET</a:t>
            </a:r>
          </a:p>
          <a:p>
            <a:pPr marL="457200" indent="-457200">
              <a:lnSpc>
                <a:spcPct val="90000"/>
              </a:lnSpc>
              <a:spcBef>
                <a:spcPts val="600"/>
              </a:spcBef>
              <a:spcAft>
                <a:spcPts val="0"/>
              </a:spcAft>
              <a:buFont typeface="Arial" panose="020B0604020202020204" pitchFamily="34" charset="0"/>
              <a:buChar char="•"/>
              <a:defRPr/>
            </a:pPr>
            <a:r>
              <a:rPr lang="en-US" sz="2200" b="0" dirty="0"/>
              <a:t>Project for “maintenance/update” is underway (in 802.1 maintenance – TBC)</a:t>
            </a:r>
          </a:p>
          <a:p>
            <a:pPr marL="457200" indent="-457200">
              <a:lnSpc>
                <a:spcPct val="90000"/>
              </a:lnSpc>
              <a:spcBef>
                <a:spcPts val="600"/>
              </a:spcBef>
              <a:spcAft>
                <a:spcPts val="0"/>
              </a:spcAft>
              <a:buFont typeface="Arial" panose="020B0604020202020204" pitchFamily="34" charset="0"/>
              <a:buChar char="•"/>
              <a:defRPr/>
            </a:pPr>
            <a:r>
              <a:rPr lang="en-US" sz="2200" b="0" dirty="0"/>
              <a:t>PAR for “amendment” project with technical changes is still being debated in </a:t>
            </a:r>
            <a:r>
              <a:rPr lang="en-US" sz="2200" b="0" dirty="0" err="1"/>
              <a:t>Nendica</a:t>
            </a:r>
            <a:r>
              <a:rPr lang="en-US" sz="2200" b="0" dirty="0"/>
              <a:t> – controversy over scope/direction</a:t>
            </a:r>
          </a:p>
          <a:p>
            <a:pPr marL="457200" indent="-457200">
              <a:lnSpc>
                <a:spcPct val="90000"/>
              </a:lnSpc>
              <a:spcBef>
                <a:spcPts val="600"/>
              </a:spcBef>
              <a:spcAft>
                <a:spcPts val="0"/>
              </a:spcAft>
              <a:buFont typeface="Arial" panose="020B0604020202020204" pitchFamily="34" charset="0"/>
              <a:buChar char="•"/>
              <a:defRPr/>
            </a:pPr>
            <a:r>
              <a:rPr lang="en-US" sz="2200" b="0" dirty="0"/>
              <a:t>ARC response/comment on the direction for the amendment project, and on the draft PAR text?</a:t>
            </a:r>
          </a:p>
          <a:p>
            <a:pPr marL="0" indent="-400050" eaLnBrk="1" hangingPunct="1">
              <a:lnSpc>
                <a:spcPct val="90000"/>
              </a:lnSpc>
              <a:spcBef>
                <a:spcPts val="600"/>
              </a:spcBef>
              <a:buFont typeface="Arial" pitchFamily="34" charset="0"/>
              <a:buChar char="•"/>
              <a:defRPr/>
            </a:pPr>
            <a:endParaRPr lang="en-US" sz="2200" b="0"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4"/>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September 2022, Interim Session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Replace Annex G with some other notation/style –</a:t>
            </a:r>
            <a:r>
              <a:rPr lang="en-US" sz="2400" dirty="0">
                <a:hlinkClick r:id="rId3"/>
              </a:rPr>
              <a:t>11-21/1797r2</a:t>
            </a:r>
            <a:r>
              <a:rPr lang="en-US" sz="2400" dirty="0"/>
              <a:t> – Harry </a:t>
            </a:r>
            <a:r>
              <a:rPr lang="en-US" sz="2400" dirty="0" err="1"/>
              <a:t>Bims</a:t>
            </a:r>
            <a:endParaRPr lang="en-US" sz="2400" dirty="0"/>
          </a:p>
          <a:p>
            <a:pPr marL="742950" lvl="2" indent="-400050" eaLnBrk="1" hangingPunct="1">
              <a:lnSpc>
                <a:spcPct val="90000"/>
              </a:lnSpc>
              <a:spcBef>
                <a:spcPts val="300"/>
              </a:spcBef>
              <a:buFont typeface="Arial" pitchFamily="34" charset="0"/>
              <a:buChar char="•"/>
              <a:defRPr/>
            </a:pPr>
            <a:r>
              <a:rPr lang="en-US" sz="2400" dirty="0"/>
              <a:t>The need for Frame Exchange Sequences: </a:t>
            </a:r>
            <a:r>
              <a:rPr lang="en-US" sz="2400" dirty="0">
                <a:hlinkClick r:id="rId4"/>
              </a:rPr>
              <a:t>11-22/0101r0</a:t>
            </a:r>
            <a:r>
              <a:rPr lang="en-US" sz="2400" dirty="0"/>
              <a:t>  – Harry </a:t>
            </a:r>
            <a:r>
              <a:rPr lang="en-US" sz="2400" dirty="0" err="1"/>
              <a:t>Bims</a:t>
            </a:r>
            <a:endParaRPr lang="en-US" sz="24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466956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IEEE Std 802 projects</a:t>
            </a:r>
          </a:p>
          <a:p>
            <a:pPr eaLnBrk="1" hangingPunct="1">
              <a:spcBef>
                <a:spcPts val="300"/>
              </a:spcBef>
            </a:pPr>
            <a:r>
              <a:rPr lang="en-US" altLang="en-US" dirty="0"/>
              <a:t>November plenary planning</a:t>
            </a:r>
          </a:p>
          <a:p>
            <a:pPr lvl="1" eaLnBrk="1" hangingPunct="1">
              <a:spcBef>
                <a:spcPts val="300"/>
              </a:spcBef>
            </a:pPr>
            <a:r>
              <a:rPr lang="en-US" altLang="en-US" dirty="0"/>
              <a:t>2 slots?</a:t>
            </a:r>
          </a:p>
          <a:p>
            <a:pPr lvl="1" eaLnBrk="1" hangingPunct="1">
              <a:spcBef>
                <a:spcPts val="300"/>
              </a:spcBef>
            </a:pPr>
            <a:r>
              <a:rPr lang="en-US" altLang="en-US" dirty="0"/>
              <a:t>Topics?  MLME-START, etc.; What is a STA?; Clause 6 next step cleanup</a:t>
            </a:r>
          </a:p>
          <a:p>
            <a:pPr eaLnBrk="1" hangingPunct="1">
              <a:spcBef>
                <a:spcPts val="300"/>
              </a:spcBef>
            </a:pPr>
            <a:r>
              <a:rPr lang="en-US" altLang="en-US" dirty="0"/>
              <a:t>Next Teleconference(s):</a:t>
            </a:r>
          </a:p>
          <a:p>
            <a:pPr lvl="1" eaLnBrk="1" hangingPunct="1">
              <a:spcBef>
                <a:spcPts val="300"/>
              </a:spcBef>
            </a:pPr>
            <a:r>
              <a:rPr lang="en-US" altLang="en-US" dirty="0"/>
              <a:t>Sept to Nov teleconference plan…  Any/How many telecons?  0</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a:t>
            </a:r>
            <a:r>
              <a:rPr lang="en-US" altLang="en-US" dirty="0" err="1"/>
              <a:t>TGbd</a:t>
            </a:r>
            <a:r>
              <a:rPr lang="en-US" altLang="en-US" dirty="0"/>
              <a:t>, TGbh</a:t>
            </a:r>
          </a:p>
          <a:p>
            <a:pPr lvl="2" eaLnBrk="1" hangingPunct="1">
              <a:spcBef>
                <a:spcPts val="300"/>
              </a:spcBef>
            </a:pPr>
            <a:r>
              <a:rPr lang="en-US" altLang="en-US" dirty="0"/>
              <a:t>Continue with Monday 1PM ET and Thursday 7PM ET?</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September 2022 Interim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802.11 Wireless Interim session</a:t>
            </a:r>
          </a:p>
        </p:txBody>
      </p:sp>
      <p:sp>
        <p:nvSpPr>
          <p:cNvPr id="3" name="Content Placeholder 2"/>
          <p:cNvSpPr>
            <a:spLocks noGrp="1"/>
          </p:cNvSpPr>
          <p:nvPr>
            <p:ph idx="1"/>
          </p:nvPr>
        </p:nvSpPr>
        <p:spPr>
          <a:xfrm>
            <a:off x="685801" y="1828800"/>
            <a:ext cx="7770813" cy="4648200"/>
          </a:xfrm>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 (if remote connected)</a:t>
            </a:r>
          </a:p>
          <a:p>
            <a:pPr lvl="1" eaLnBrk="1" hangingPunct="1"/>
            <a:r>
              <a:rPr lang="en-US" altLang="en-US" sz="2400" dirty="0">
                <a:highlight>
                  <a:srgbClr val="FFFF00"/>
                </a:highlight>
              </a:rPr>
              <a:t>NO AUDIO CXN (if on-site connected)</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102163</TotalTime>
  <Words>2074</Words>
  <Application>Microsoft Office PowerPoint</Application>
  <PresentationFormat>On-screen Show (4:3)</PresentationFormat>
  <Paragraphs>193</Paragraphs>
  <Slides>21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ARC-SC-agenda-September-2022</vt:lpstr>
      <vt:lpstr>Abstract</vt:lpstr>
      <vt:lpstr>IEEE 802.11   Architecture Standing Committee</vt:lpstr>
      <vt:lpstr>Registration for the September 802.11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13 Sept 2022, 10:30 ET</vt:lpstr>
      <vt:lpstr>ARC (Architecture) – Other</vt:lpstr>
      <vt:lpstr>Prior meeting minutes</vt:lpstr>
      <vt:lpstr>IEEE Std 802 revision</vt:lpstr>
      <vt:lpstr>Annex G way forward – Step 2</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1115</cp:revision>
  <cp:lastPrinted>1998-02-10T13:28:06Z</cp:lastPrinted>
  <dcterms:created xsi:type="dcterms:W3CDTF">2009-07-15T16:38:20Z</dcterms:created>
  <dcterms:modified xsi:type="dcterms:W3CDTF">2022-09-13T22:32:34Z</dcterms:modified>
</cp:coreProperties>
</file>