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069-01-00bh-resolution-of-a-few-comments.docx" TargetMode="External"/><Relationship Id="rId3" Type="http://schemas.openxmlformats.org/officeDocument/2006/relationships/hyperlink" Target="https://mentor.ieee.org/802.11/dcn/22/11-22-1078-00-00bh-device-id-indication.docx" TargetMode="External"/><Relationship Id="rId7" Type="http://schemas.openxmlformats.org/officeDocument/2006/relationships/hyperlink" Target="https://mentor.ieee.org/802.11/dcn/22/11-22-1079-02-00bh-cr-for-sta-generated-id.docx" TargetMode="External"/><Relationship Id="rId12" Type="http://schemas.openxmlformats.org/officeDocument/2006/relationships/hyperlink" Target="https://mentor.ieee.org/802.11/dcn/22/11-22-0925-03-00bh-maad-text-for-tgbh-draft-0-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230-00-00bh-background-use-cases-par-privacy-etc.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329-03-00bh-cid-resolutoins-for-12-2-11.docx" TargetMode="External"/><Relationship Id="rId15" Type="http://schemas.openxmlformats.org/officeDocument/2006/relationships/hyperlink" Target="https://mentor.ieee.org/802.11/dcn/22/11-22-0435-02-00bh-open-issues-from-issues-tracking.pptx" TargetMode="External"/><Relationship Id="rId10" Type="http://schemas.openxmlformats.org/officeDocument/2006/relationships/hyperlink" Target="https://mentor.ieee.org/802.11/dcn/22/11-22-1411-00-00bh-protection-against-spoof-ap-using-probe.pptx" TargetMode="External"/><Relationship Id="rId4" Type="http://schemas.openxmlformats.org/officeDocument/2006/relationships/hyperlink" Target="https://mentor.ieee.org/802.11/dcn/22/11-22-1218-04-00bh-device-id-synchronizatoin-and-control.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9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Sept 2022</a:t>
            </a:r>
          </a:p>
          <a:p>
            <a:pPr lvl="1" algn="just">
              <a:spcBef>
                <a:spcPts val="0"/>
              </a:spcBef>
              <a:defRPr/>
            </a:pPr>
            <a:r>
              <a:rPr lang="en-US" altLang="zh-CN" sz="2400" dirty="0">
                <a:latin typeface="Times New Roman"/>
                <a:ea typeface="MS Gothic"/>
              </a:rPr>
              <a:t>Recirculation LB (D2.0)			Nov 2022</a:t>
            </a:r>
          </a:p>
          <a:p>
            <a:pPr lvl="1" algn="just">
              <a:spcBef>
                <a:spcPts val="0"/>
              </a:spcBef>
              <a:defRPr/>
            </a:pPr>
            <a:r>
              <a:rPr lang="en-US" altLang="zh-CN" sz="2400" dirty="0">
                <a:latin typeface="Times New Roman"/>
                <a:ea typeface="MS Gothic"/>
              </a:rPr>
              <a:t>Initial SA Ballot (D3.0)			Mar 2023</a:t>
            </a:r>
          </a:p>
          <a:p>
            <a:pPr lvl="1" algn="just">
              <a:spcBef>
                <a:spcPts val="0"/>
              </a:spcBef>
              <a:defRPr/>
            </a:pPr>
            <a:r>
              <a:rPr lang="en-US" altLang="zh-CN" sz="2400" dirty="0">
                <a:latin typeface="Times New Roman"/>
                <a:ea typeface="MS Gothic"/>
              </a:rPr>
              <a:t>Final 802.11 WG approval		Jul 2023</a:t>
            </a:r>
          </a:p>
          <a:p>
            <a:pPr lvl="1" algn="just">
              <a:spcBef>
                <a:spcPts val="0"/>
              </a:spcBef>
              <a:defRPr/>
            </a:pPr>
            <a:r>
              <a:rPr lang="en-US" altLang="zh-CN" sz="2400" dirty="0">
                <a:latin typeface="Times New Roman"/>
                <a:ea typeface="MS Gothic"/>
              </a:rPr>
              <a:t>802 EC approval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sz="2400" b="0" dirty="0">
                <a:hlinkClick r:id="rId4"/>
              </a:rPr>
              <a:t>11-22/0651r5</a:t>
            </a:r>
            <a:r>
              <a:rPr lang="en-US" sz="2400" b="0" dirty="0"/>
              <a:t> </a:t>
            </a:r>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5"/>
              </a:rPr>
              <a:t>11-22/0973r9</a:t>
            </a:r>
            <a:r>
              <a:rPr lang="en-US" sz="2400" dirty="0"/>
              <a:t> </a:t>
            </a:r>
            <a:endParaRPr lang="en-US" dirty="0"/>
          </a:p>
          <a:p>
            <a:pPr marL="857250" lvl="1" indent="-457200">
              <a:lnSpc>
                <a:spcPct val="70000"/>
              </a:lnSpc>
              <a:spcBef>
                <a:spcPts val="300"/>
              </a:spcBef>
              <a:spcAft>
                <a:spcPts val="300"/>
              </a:spcAft>
              <a:buFont typeface="Arial" panose="020B0604020202020204" pitchFamily="34" charset="0"/>
              <a:buChar char="•"/>
              <a:defRPr/>
            </a:pPr>
            <a:r>
              <a:rPr lang="en-US" dirty="0"/>
              <a:t>Comment resolutions</a:t>
            </a:r>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11-22/1078r0</a:t>
            </a:r>
            <a:r>
              <a:rPr lang="en-US" altLang="en-US"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11-22/1218r4</a:t>
            </a:r>
            <a:r>
              <a:rPr lang="en-US" altLang="en-US"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dirty="0">
                <a:hlinkClick r:id="rId5"/>
              </a:rPr>
              <a:t>11-22/1329r3</a:t>
            </a:r>
            <a:r>
              <a:rPr lang="en-US"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6"/>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7"/>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11-22/1084r1</a:t>
            </a:r>
            <a:r>
              <a:rPr lang="en-US" altLang="en-US"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11-22/1411r0</a:t>
            </a:r>
            <a:r>
              <a:rPr lang="en-US" altLang="en-US" dirty="0">
                <a:solidFill>
                  <a:schemeClr val="tx1"/>
                </a:solidFill>
              </a:rPr>
              <a:t> – Protection against spoof AP using probe (Graham Smith)</a:t>
            </a:r>
            <a:endParaRPr lang="en-US" altLang="en-US"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11-22/0928r1</a:t>
            </a:r>
            <a:r>
              <a:rPr lang="en-US" altLang="en-US"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11-22/0925r3</a:t>
            </a:r>
            <a:r>
              <a:rPr lang="en-US" altLang="en-US"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3"/>
              </a:rPr>
              <a:t>11-22/1584r0</a:t>
            </a:r>
            <a:r>
              <a:rPr lang="en-US" altLang="en-US"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4"/>
              </a:rPr>
              <a:t>11-22/1585r0</a:t>
            </a:r>
            <a:r>
              <a:rPr lang="en-US" altLang="en-US" dirty="0">
                <a:solidFill>
                  <a:schemeClr val="tx1"/>
                </a:solidFill>
              </a:rPr>
              <a:t> – Multiple schemes text</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5"/>
              </a:rPr>
              <a:t>11-22/0435r2</a:t>
            </a:r>
            <a:r>
              <a:rPr lang="en-US"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26282</TotalTime>
  <Words>3054</Words>
  <Application>Microsoft Office PowerPoint</Application>
  <PresentationFormat>Widescreen</PresentationFormat>
  <Paragraphs>352</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306</cp:revision>
  <cp:lastPrinted>1601-01-01T00:00:00Z</cp:lastPrinted>
  <dcterms:created xsi:type="dcterms:W3CDTF">2021-01-26T19:12:38Z</dcterms:created>
  <dcterms:modified xsi:type="dcterms:W3CDTF">2022-09-12T19:43:27Z</dcterms:modified>
</cp:coreProperties>
</file>