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F6BDC3-DEC6-473F-9E21-4AECF842F61A}" v="7" dt="2022-09-15T21:05:30.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93" autoAdjust="0"/>
    <p:restoredTop sz="96371" autoAdjust="0"/>
  </p:normalViewPr>
  <p:slideViewPr>
    <p:cSldViewPr>
      <p:cViewPr varScale="1">
        <p:scale>
          <a:sx n="84" d="100"/>
          <a:sy n="84" d="100"/>
        </p:scale>
        <p:origin x="605" y="3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0F6BDC3-DEC6-473F-9E21-4AECF842F61A}"/>
    <pc:docChg chg="custSel modSld">
      <pc:chgData name="Mike Montemurro" userId="40c20c913ca7511e" providerId="LiveId" clId="{C0F6BDC3-DEC6-473F-9E21-4AECF842F61A}" dt="2022-09-15T22:18:50.398" v="162" actId="20577"/>
      <pc:docMkLst>
        <pc:docMk/>
      </pc:docMkLst>
      <pc:sldChg chg="modSp mod">
        <pc:chgData name="Mike Montemurro" userId="40c20c913ca7511e" providerId="LiveId" clId="{C0F6BDC3-DEC6-473F-9E21-4AECF842F61A}" dt="2022-09-15T19:27:26.231" v="9" actId="20577"/>
        <pc:sldMkLst>
          <pc:docMk/>
          <pc:sldMk cId="3056178945" sldId="848"/>
        </pc:sldMkLst>
        <pc:spChg chg="mod">
          <ac:chgData name="Mike Montemurro" userId="40c20c913ca7511e" providerId="LiveId" clId="{C0F6BDC3-DEC6-473F-9E21-4AECF842F61A}" dt="2022-09-15T19:27:26.231" v="9" actId="20577"/>
          <ac:spMkLst>
            <pc:docMk/>
            <pc:sldMk cId="3056178945" sldId="848"/>
            <ac:spMk id="5" creationId="{312E63CB-7AA4-47E9-A213-073D8CADFEE1}"/>
          </ac:spMkLst>
        </pc:spChg>
      </pc:sldChg>
      <pc:sldChg chg="modSp mod">
        <pc:chgData name="Mike Montemurro" userId="40c20c913ca7511e" providerId="LiveId" clId="{C0F6BDC3-DEC6-473F-9E21-4AECF842F61A}" dt="2022-09-15T22:18:50.398" v="162" actId="20577"/>
        <pc:sldMkLst>
          <pc:docMk/>
          <pc:sldMk cId="4036589568" sldId="2369"/>
        </pc:sldMkLst>
        <pc:spChg chg="mod">
          <ac:chgData name="Mike Montemurro" userId="40c20c913ca7511e" providerId="LiveId" clId="{C0F6BDC3-DEC6-473F-9E21-4AECF842F61A}" dt="2022-09-15T22:18:50.398" v="162" actId="20577"/>
          <ac:spMkLst>
            <pc:docMk/>
            <pc:sldMk cId="4036589568" sldId="2369"/>
            <ac:spMk id="2" creationId="{0C907D93-599D-1C82-EB85-37E5F2E279C1}"/>
          </ac:spMkLst>
        </pc:spChg>
        <pc:spChg chg="mod">
          <ac:chgData name="Mike Montemurro" userId="40c20c913ca7511e" providerId="LiveId" clId="{C0F6BDC3-DEC6-473F-9E21-4AECF842F61A}" dt="2022-09-15T22:18:12.545" v="158" actId="20577"/>
          <ac:spMkLst>
            <pc:docMk/>
            <pc:sldMk cId="4036589568" sldId="2369"/>
            <ac:spMk id="9" creationId="{646D209B-E15C-40CD-B6C9-BF023D20E53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77143" y="318314"/>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dirty="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2022-09-15</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a:t>Monday Nov 7 – </a:t>
            </a:r>
            <a:r>
              <a:rPr lang="en-US" altLang="en-US" sz="2000" dirty="0"/>
              <a:t>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a:t>
            </a:r>
            <a:r>
              <a:rPr lang="en-US" altLang="en-US" sz="2800"/>
              <a:t>December 5-7 </a:t>
            </a:r>
            <a:r>
              <a:rPr lang="en-US" altLang="en-US" sz="2800" dirty="0"/>
              <a:t>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7)</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1318,  1341, 1290, 1291, 1292 (ED1), 2372 (MAC), 1008, 2207, 2208.</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1301 (GEN) – </a:t>
            </a:r>
            <a:r>
              <a:rPr lang="en-CA" sz="1100" dirty="0" err="1"/>
              <a:t>Rosdahl</a:t>
            </a:r>
            <a:r>
              <a:rPr lang="en-CA" sz="1100" dirty="0"/>
              <a:t> (Qualcomm)</a:t>
            </a:r>
          </a:p>
          <a:p>
            <a:pPr lvl="2"/>
            <a:r>
              <a:rPr lang="en-CA" sz="1100" dirty="0"/>
              <a:t>CID 2346  (GEN) – doc 11-22/1035 – Levy (</a:t>
            </a:r>
            <a:r>
              <a:rPr lang="en-CA" sz="1100" dirty="0" err="1"/>
              <a:t>InterDigital</a:t>
            </a:r>
            <a:r>
              <a:rPr lang="en-CA" sz="1100" dirty="0"/>
              <a:t>)</a:t>
            </a:r>
          </a:p>
          <a:p>
            <a:pPr lvl="2"/>
            <a:r>
              <a:rPr lang="en-CA" sz="1100" dirty="0"/>
              <a:t>CID 1812 (MAC) – Hamilton (Ruckus/</a:t>
            </a:r>
            <a:r>
              <a:rPr lang="en-CA" sz="1100" dirty="0" err="1"/>
              <a:t>Commscope</a:t>
            </a:r>
            <a:r>
              <a:rPr lang="en-CA" sz="1100" dirty="0"/>
              <a:t>)</a:t>
            </a:r>
          </a:p>
          <a:p>
            <a:pPr lvl="2"/>
            <a:r>
              <a:rPr lang="en-US" sz="1100" dirty="0"/>
              <a:t>MAC CIDs – Hamilton (Ruckus/</a:t>
            </a:r>
            <a:r>
              <a:rPr lang="en-US" sz="1100" dirty="0" err="1"/>
              <a:t>Commscope</a:t>
            </a:r>
            <a:r>
              <a:rPr lang="en-US" sz="1100" dirty="0"/>
              <a:t>)</a:t>
            </a:r>
          </a:p>
          <a:p>
            <a:pPr lvl="2"/>
            <a:r>
              <a:rPr lang="en-US" sz="1100" dirty="0"/>
              <a:t>CID 1479,(MAC) – Hamilton (Ruckus/</a:t>
            </a:r>
            <a:r>
              <a:rPr lang="en-US" sz="1100" dirty="0" err="1"/>
              <a:t>Commscope</a:t>
            </a:r>
            <a:r>
              <a:rPr lang="en-US" sz="1100" dirty="0"/>
              <a:t>)</a:t>
            </a:r>
            <a:r>
              <a:rPr lang="en-CA" sz="1100" dirty="0"/>
              <a:t> </a:t>
            </a:r>
            <a:endParaRPr lang="en-US" sz="1100" dirty="0"/>
          </a:p>
          <a:p>
            <a:pPr lvl="2"/>
            <a:r>
              <a:rPr lang="en-US" sz="1100" dirty="0"/>
              <a:t>CID  1554 (ED1) , 1760 (PHY) – Rison (Samsung)</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28194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de-DE" sz="1100" dirty="0"/>
              <a:t>CID 1233 (MAC) – doc 11-22/995 – Wullert (Peraton Labs)</a:t>
            </a:r>
          </a:p>
          <a:p>
            <a:pPr lvl="2"/>
            <a:r>
              <a:rPr lang="de-DE" sz="1100" dirty="0"/>
              <a:t>CID 1650 (SEC) – Montemurro (Huawei)</a:t>
            </a:r>
            <a:endParaRPr lang="en-CA" sz="1100" dirty="0"/>
          </a:p>
          <a:p>
            <a:pPr lvl="2"/>
            <a:r>
              <a:rPr lang="en-CA" sz="1100" dirty="0"/>
              <a:t>CID 1466 (MAC) – doc 11-22/935 – </a:t>
            </a:r>
            <a:r>
              <a:rPr lang="en-CA" sz="1100" dirty="0" err="1"/>
              <a:t>Hiertz</a:t>
            </a:r>
            <a:r>
              <a:rPr lang="en-CA" sz="1100" dirty="0"/>
              <a:t> (Ericsson)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p>
          <a:p>
            <a:pPr lvl="2"/>
            <a:r>
              <a:rPr lang="en-CA" sz="1100" dirty="0"/>
              <a:t>CIDs 1289 and 1771 – doc 11-22/1594 – Rison (Samsung)</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a:t>
            </a:r>
            <a:r>
              <a:rPr lang="en-US" altLang="en-US" sz="1100"/>
              <a:t>Micro)</a:t>
            </a:r>
            <a:endParaRPr lang="en-CA" sz="1100" dirty="0"/>
          </a:p>
          <a:p>
            <a:pPr lvl="1"/>
            <a:r>
              <a:rPr lang="en-CA" altLang="en-US" sz="1100" dirty="0"/>
              <a:t>Recess</a:t>
            </a:r>
          </a:p>
        </p:txBody>
      </p:sp>
      <p:sp>
        <p:nvSpPr>
          <p:cNvPr id="3" name="Rectangle 19">
            <a:extLst>
              <a:ext uri="{FF2B5EF4-FFF2-40B4-BE49-F238E27FC236}">
                <a16:creationId xmlns:a16="http://schemas.microsoft.com/office/drawing/2014/main" id="{B60CF2E1-15C6-C0C5-4C19-14B35474A076}"/>
              </a:ext>
            </a:extLst>
          </p:cNvPr>
          <p:cNvSpPr>
            <a:spLocks noChangeArrowheads="1"/>
          </p:cNvSpPr>
          <p:nvPr/>
        </p:nvSpPr>
        <p:spPr bwMode="auto">
          <a:xfrm>
            <a:off x="6629400" y="1240177"/>
            <a:ext cx="5105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 (cont’d)</a:t>
            </a:r>
          </a:p>
          <a:p>
            <a:pPr lvl="1"/>
            <a:r>
              <a:rPr lang="en-CA" altLang="en-US" sz="1100" dirty="0"/>
              <a:t>Comment Resolution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endParaRPr lang="en-CA" sz="1100" dirty="0"/>
          </a:p>
          <a:p>
            <a:pPr lvl="2"/>
            <a:endParaRPr lang="en-US" sz="1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80398" y="4267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280398" y="18288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endParaRPr lang="en-US" altLang="en-US" sz="1100" dirty="0"/>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r>
              <a:rPr lang="en-US" altLang="en-US" sz="1100" dirty="0"/>
              <a:t>CID 1979 – Hamilton (Ruckus/</a:t>
            </a:r>
            <a:r>
              <a:rPr lang="en-US" altLang="en-US" sz="1100" dirty="0" err="1"/>
              <a:t>Commscope</a:t>
            </a:r>
            <a:r>
              <a:rPr lang="en-US" altLang="en-US" sz="1100" dirty="0"/>
              <a:t>)</a:t>
            </a:r>
          </a:p>
          <a:p>
            <a:pPr lvl="2"/>
            <a:r>
              <a:rPr lang="en-US" altLang="en-US" sz="1100" dirty="0"/>
              <a:t>SEC CIDs – Montemurro (Huawei)</a:t>
            </a:r>
          </a:p>
          <a:p>
            <a:pPr lvl="2"/>
            <a:r>
              <a:rPr lang="en-US" altLang="en-US" sz="1100" dirty="0"/>
              <a:t>CID 2321 – Hamilton (Ruckus/</a:t>
            </a:r>
            <a:r>
              <a:rPr lang="en-US" altLang="en-US" sz="1100" dirty="0" err="1"/>
              <a:t>Commscope</a:t>
            </a:r>
            <a:r>
              <a:rPr lang="en-US" altLang="en-US" sz="1100" dirty="0"/>
              <a:t>) </a:t>
            </a:r>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728312" y="44958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en-CA" sz="1100" dirty="0"/>
          </a:p>
          <a:p>
            <a:pPr lvl="2"/>
            <a:r>
              <a:rPr lang="en-CA" sz="1100" dirty="0"/>
              <a:t>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p>
          <a:p>
            <a:pPr lvl="2"/>
            <a:r>
              <a:rPr lang="en-CA" sz="1100" dirty="0"/>
              <a:t>CID  1711 (MAC) – doc 11-22/1352 – Levy (</a:t>
            </a:r>
            <a:r>
              <a:rPr lang="en-CA" sz="1100" dirty="0" err="1"/>
              <a:t>InterDigital</a:t>
            </a:r>
            <a:r>
              <a:rPr lang="en-CA" sz="1100" dirty="0"/>
              <a:t>)</a:t>
            </a:r>
          </a:p>
          <a:p>
            <a:pPr lvl="2"/>
            <a:r>
              <a:rPr lang="en-US" altLang="en-US" sz="1100" dirty="0"/>
              <a:t>CID 1444 – doc 11-22/1456 – </a:t>
            </a:r>
            <a:r>
              <a:rPr lang="en-US" altLang="en-US" sz="1100" dirty="0" err="1"/>
              <a:t>Halasz</a:t>
            </a:r>
            <a:r>
              <a:rPr lang="en-US" altLang="en-US" sz="1100" dirty="0"/>
              <a:t> (Morse Micro)</a:t>
            </a:r>
          </a:p>
          <a:p>
            <a:pPr lvl="2"/>
            <a:r>
              <a:rPr lang="en-CA" sz="1100" dirty="0"/>
              <a:t>CID 1466 (MAC) – doc 11-22/935 – </a:t>
            </a:r>
            <a:r>
              <a:rPr lang="en-CA" sz="1100" dirty="0" err="1"/>
              <a:t>Hiertz</a:t>
            </a:r>
            <a:r>
              <a:rPr lang="en-CA" sz="1100" dirty="0"/>
              <a:t> (Ericsson)</a:t>
            </a:r>
          </a:p>
          <a:p>
            <a:pPr lvl="2"/>
            <a:r>
              <a:rPr lang="en-US" altLang="en-US" sz="1100"/>
              <a:t>SEC CIDs – Montemurro (Huawei)</a:t>
            </a:r>
            <a:endParaRPr lang="en-CA" sz="1100" dirty="0"/>
          </a:p>
          <a:p>
            <a:pPr lvl="1"/>
            <a:r>
              <a:rPr lang="en-CA" altLang="en-US" sz="1100" dirty="0"/>
              <a:t>Recess</a:t>
            </a:r>
          </a:p>
        </p:txBody>
      </p:sp>
      <p:sp>
        <p:nvSpPr>
          <p:cNvPr id="3" name="Rectangle 19">
            <a:extLst>
              <a:ext uri="{FF2B5EF4-FFF2-40B4-BE49-F238E27FC236}">
                <a16:creationId xmlns:a16="http://schemas.microsoft.com/office/drawing/2014/main" id="{9B760972-48F7-E857-D3D9-8CC1222A2195}"/>
              </a:ext>
            </a:extLst>
          </p:cNvPr>
          <p:cNvSpPr>
            <a:spLocks noChangeArrowheads="1"/>
          </p:cNvSpPr>
          <p:nvPr/>
        </p:nvSpPr>
        <p:spPr bwMode="auto">
          <a:xfrm>
            <a:off x="728312" y="23622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de-DE" sz="1100" dirty="0"/>
          </a:p>
          <a:p>
            <a:pPr lvl="2"/>
            <a:r>
              <a:rPr lang="de-DE" sz="1100" dirty="0"/>
              <a:t>CID 2319 (GEN) – doc 11-22/658 – Das (Peraton Labs</a:t>
            </a:r>
            <a:r>
              <a:rPr lang="en-US" sz="1100" dirty="0"/>
              <a:t>)</a:t>
            </a:r>
          </a:p>
          <a:p>
            <a:pPr lvl="2"/>
            <a:r>
              <a:rPr lang="nl-NL" sz="1100" dirty="0"/>
              <a:t>PHY/MAC  CIDs – doc 11-22/576 – Hart (Cisco)</a:t>
            </a:r>
          </a:p>
          <a:p>
            <a:pPr lvl="2"/>
            <a:r>
              <a:rPr lang="nl-NL" sz="1100" dirty="0"/>
              <a:t>CIDs 1034,  2202, 1031, 1310, 1199 (MAC) – Asterjadhi (Qualcomm)</a:t>
            </a:r>
          </a:p>
          <a:p>
            <a:pPr lvl="2"/>
            <a:r>
              <a:rPr lang="en-CA" sz="1100" dirty="0"/>
              <a:t>CID  1678, 1533, 1487, 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endParaRPr lang="nl-NL" sz="1100" dirty="0"/>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r>
              <a:rPr lang="en-CA" dirty="0"/>
              <a:t> </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109877</TotalTime>
  <Words>2910</Words>
  <Application>Microsoft Office PowerPoint</Application>
  <PresentationFormat>Widescreen</PresentationFormat>
  <Paragraphs>311</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September Wireless Interim session</vt:lpstr>
      <vt:lpstr>Chair’s welcome and Patent Reminder</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4611</cp:revision>
  <cp:lastPrinted>2014-11-04T15:04:57Z</cp:lastPrinted>
  <dcterms:created xsi:type="dcterms:W3CDTF">2007-04-17T18:10:23Z</dcterms:created>
  <dcterms:modified xsi:type="dcterms:W3CDTF">2022-09-15T22:18:58Z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