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613" r:id="rId6"/>
    <p:sldId id="2369" r:id="rId7"/>
    <p:sldId id="857" r:id="rId8"/>
    <p:sldId id="859" r:id="rId9"/>
    <p:sldId id="855" r:id="rId10"/>
    <p:sldId id="848" r:id="rId11"/>
    <p:sldId id="901" r:id="rId12"/>
    <p:sldId id="236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6CAA9BBD-33A3-4645-B04D-79242F53592D}">
          <p14:sldIdLst>
            <p14:sldId id="613"/>
            <p14:sldId id="2369"/>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89005A-CF42-4BC4-948C-416205A4006D}" v="36" dt="2022-09-14T03:25:42.2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98" d="100"/>
          <a:sy n="98" d="100"/>
        </p:scale>
        <p:origin x="29"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F89005A-CF42-4BC4-948C-416205A4006D}"/>
    <pc:docChg chg="custSel modSld modMainMaster">
      <pc:chgData name="Mike Montemurro" userId="40c20c913ca7511e" providerId="LiveId" clId="{AF89005A-CF42-4BC4-948C-416205A4006D}" dt="2022-09-14T17:55:09.904" v="109" actId="20577"/>
      <pc:docMkLst>
        <pc:docMk/>
      </pc:docMkLst>
      <pc:sldChg chg="addSp modSp mod">
        <pc:chgData name="Mike Montemurro" userId="40c20c913ca7511e" providerId="LiveId" clId="{AF89005A-CF42-4BC4-948C-416205A4006D}" dt="2022-09-14T03:26:21.901" v="105" actId="20577"/>
        <pc:sldMkLst>
          <pc:docMk/>
          <pc:sldMk cId="3830619075" sldId="613"/>
        </pc:sldMkLst>
        <pc:spChg chg="mod">
          <ac:chgData name="Mike Montemurro" userId="40c20c913ca7511e" providerId="LiveId" clId="{AF89005A-CF42-4BC4-948C-416205A4006D}" dt="2022-09-14T03:25:16.420" v="88" actId="1036"/>
          <ac:spMkLst>
            <pc:docMk/>
            <pc:sldMk cId="3830619075" sldId="613"/>
            <ac:spMk id="2" creationId="{41F982B0-6097-568F-4F7E-7A9761EC973B}"/>
          </ac:spMkLst>
        </pc:spChg>
        <pc:spChg chg="add mod">
          <ac:chgData name="Mike Montemurro" userId="40c20c913ca7511e" providerId="LiveId" clId="{AF89005A-CF42-4BC4-948C-416205A4006D}" dt="2022-09-14T03:25:53.483" v="102" actId="20577"/>
          <ac:spMkLst>
            <pc:docMk/>
            <pc:sldMk cId="3830619075" sldId="613"/>
            <ac:spMk id="3" creationId="{B60CF2E1-15C6-C0C5-4C19-14B35474A076}"/>
          </ac:spMkLst>
        </pc:spChg>
        <pc:spChg chg="mod">
          <ac:chgData name="Mike Montemurro" userId="40c20c913ca7511e" providerId="LiveId" clId="{AF89005A-CF42-4BC4-948C-416205A4006D}" dt="2022-09-14T03:26:21.901" v="105" actId="20577"/>
          <ac:spMkLst>
            <pc:docMk/>
            <pc:sldMk cId="3830619075" sldId="613"/>
            <ac:spMk id="7" creationId="{12EA73ED-8534-496E-953B-F9D898315292}"/>
          </ac:spMkLst>
        </pc:spChg>
        <pc:spChg chg="mod">
          <ac:chgData name="Mike Montemurro" userId="40c20c913ca7511e" providerId="LiveId" clId="{AF89005A-CF42-4BC4-948C-416205A4006D}" dt="2022-09-14T03:25:08.615" v="71" actId="1036"/>
          <ac:spMkLst>
            <pc:docMk/>
            <pc:sldMk cId="3830619075" sldId="613"/>
            <ac:spMk id="8" creationId="{4CD249A7-B25B-4413-A490-DA16C7C17DEA}"/>
          </ac:spMkLst>
        </pc:spChg>
      </pc:sldChg>
      <pc:sldChg chg="modSp mod">
        <pc:chgData name="Mike Montemurro" userId="40c20c913ca7511e" providerId="LiveId" clId="{AF89005A-CF42-4BC4-948C-416205A4006D}" dt="2022-09-14T17:55:09.904" v="109" actId="20577"/>
        <pc:sldMkLst>
          <pc:docMk/>
          <pc:sldMk cId="2822743645" sldId="850"/>
        </pc:sldMkLst>
        <pc:spChg chg="mod">
          <ac:chgData name="Mike Montemurro" userId="40c20c913ca7511e" providerId="LiveId" clId="{AF89005A-CF42-4BC4-948C-416205A4006D}" dt="2022-09-14T17:55:09.904" v="109" actId="20577"/>
          <ac:spMkLst>
            <pc:docMk/>
            <pc:sldMk cId="2822743645" sldId="850"/>
            <ac:spMk id="5" creationId="{5C289E12-1085-4168-A398-0F7249308ABA}"/>
          </ac:spMkLst>
        </pc:spChg>
      </pc:sldChg>
      <pc:sldMasterChg chg="modSp mod">
        <pc:chgData name="Mike Montemurro" userId="40c20c913ca7511e" providerId="LiveId" clId="{AF89005A-CF42-4BC4-948C-416205A4006D}" dt="2022-09-14T17:54:55.877" v="107" actId="20577"/>
        <pc:sldMasterMkLst>
          <pc:docMk/>
          <pc:sldMasterMk cId="0" sldId="2147483648"/>
        </pc:sldMasterMkLst>
        <pc:spChg chg="mod">
          <ac:chgData name="Mike Montemurro" userId="40c20c913ca7511e" providerId="LiveId" clId="{AF89005A-CF42-4BC4-948C-416205A4006D}" dt="2022-09-14T17:54:55.877" v="10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336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24800"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2022-09-14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Oct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6-8.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December 6-8 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https://cvent.me/PvDkQV</a:t>
            </a:r>
            <a:r>
              <a:rPr lang="en-US" sz="1800" dirty="0"/>
              <a:t> </a:t>
            </a:r>
          </a:p>
          <a:p>
            <a:pPr marL="0" indent="0">
              <a:buNone/>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IEEE SA Policies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7)</a:t>
            </a:r>
          </a:p>
          <a:p>
            <a:pPr lvl="1"/>
            <a:r>
              <a:rPr lang="en-GB" sz="1100" dirty="0"/>
              <a:t>Editor Report</a:t>
            </a:r>
          </a:p>
          <a:p>
            <a:pPr lvl="1"/>
            <a:r>
              <a:rPr lang="en-GB" sz="1100" dirty="0"/>
              <a:t>Comment Resolution</a:t>
            </a:r>
          </a:p>
          <a:p>
            <a:pPr lvl="2"/>
            <a:r>
              <a:rPr lang="es-ES" altLang="en-US" sz="1100" dirty="0" err="1"/>
              <a:t>Withdrawn</a:t>
            </a:r>
            <a:r>
              <a:rPr lang="es-ES" altLang="en-US" sz="1100" dirty="0"/>
              <a:t> </a:t>
            </a:r>
            <a:r>
              <a:rPr lang="es-ES" altLang="en-US" sz="1100" dirty="0" err="1"/>
              <a:t>CIDs</a:t>
            </a:r>
            <a:r>
              <a:rPr lang="es-ES" altLang="en-US" sz="1100" dirty="0"/>
              <a:t> – CID 2214 (MAC), 2216 (SEC), 1047 (MAC), 1220 (PHY), 1318,  1341, 1290, 1291, 1292 (ED1), 2372 (MAC), 1008, 2207, 2208.</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1301 (GEN) – </a:t>
            </a:r>
            <a:r>
              <a:rPr lang="en-CA" sz="1100" dirty="0" err="1"/>
              <a:t>Rosdahl</a:t>
            </a:r>
            <a:r>
              <a:rPr lang="en-CA" sz="1100" dirty="0"/>
              <a:t> (Qualcomm)</a:t>
            </a:r>
          </a:p>
          <a:p>
            <a:pPr lvl="2"/>
            <a:r>
              <a:rPr lang="en-CA" sz="1100" dirty="0"/>
              <a:t>CID 2346  (GEN) – doc 11-22/1035 – Levy (</a:t>
            </a:r>
            <a:r>
              <a:rPr lang="en-CA" sz="1100" dirty="0" err="1"/>
              <a:t>InterDigital</a:t>
            </a:r>
            <a:r>
              <a:rPr lang="en-CA" sz="1100" dirty="0"/>
              <a:t>)</a:t>
            </a:r>
          </a:p>
          <a:p>
            <a:pPr lvl="2"/>
            <a:r>
              <a:rPr lang="en-CA" sz="1100" dirty="0"/>
              <a:t>CID 1812 (MAC) – Hamilton (Ruckus/</a:t>
            </a:r>
            <a:r>
              <a:rPr lang="en-CA" sz="1100" dirty="0" err="1"/>
              <a:t>Commscope</a:t>
            </a:r>
            <a:r>
              <a:rPr lang="en-CA" sz="1100" dirty="0"/>
              <a:t>)</a:t>
            </a:r>
          </a:p>
          <a:p>
            <a:pPr lvl="2"/>
            <a:r>
              <a:rPr lang="en-US" sz="1100" dirty="0"/>
              <a:t>MAC CIDs – Hamilton (Ruckus/</a:t>
            </a:r>
            <a:r>
              <a:rPr lang="en-US" sz="1100" dirty="0" err="1"/>
              <a:t>Commscope</a:t>
            </a:r>
            <a:r>
              <a:rPr lang="en-US" sz="1100" dirty="0"/>
              <a:t>)</a:t>
            </a:r>
          </a:p>
          <a:p>
            <a:pPr lvl="2"/>
            <a:r>
              <a:rPr lang="en-US" sz="1100" dirty="0"/>
              <a:t>CID 1479,(MAC) – Hamilton (Ruckus/</a:t>
            </a:r>
            <a:r>
              <a:rPr lang="en-US" sz="1100" dirty="0" err="1"/>
              <a:t>Commscope</a:t>
            </a:r>
            <a:r>
              <a:rPr lang="en-US" sz="1100" dirty="0"/>
              <a:t>)</a:t>
            </a:r>
            <a:r>
              <a:rPr lang="en-CA" sz="1100" dirty="0"/>
              <a:t> </a:t>
            </a:r>
            <a:endParaRPr lang="en-US" sz="1100" dirty="0"/>
          </a:p>
          <a:p>
            <a:pPr lvl="2"/>
            <a:r>
              <a:rPr lang="en-US" sz="1100" dirty="0"/>
              <a:t>CID  1554 (ED1) , 1760 (PHY) – Rison (Samsung)</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781800" y="48006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de-DE" sz="1100" dirty="0"/>
          </a:p>
          <a:p>
            <a:pPr lvl="2"/>
            <a:r>
              <a:rPr lang="de-DE" sz="1100" dirty="0"/>
              <a:t>CID 2319 (GEN) – doc 11-22/658 – Das (Peraton Labs</a:t>
            </a:r>
            <a:r>
              <a:rPr lang="en-US" sz="1100" dirty="0"/>
              <a:t>)</a:t>
            </a:r>
          </a:p>
          <a:p>
            <a:pPr lvl="2"/>
            <a:r>
              <a:rPr lang="nl-NL" sz="1100" dirty="0"/>
              <a:t>PHY/MAC  CIDs – doc 11-22/576 – Hart (Cisco)</a:t>
            </a:r>
          </a:p>
          <a:p>
            <a:pPr lvl="2"/>
            <a:r>
              <a:rPr lang="nl-NL" sz="1100" dirty="0"/>
              <a:t>CIDs 1034,  2202, 1031, 1310, 1199 (MAC) – Asterjadhi (Qualcomm)</a:t>
            </a:r>
          </a:p>
          <a:p>
            <a:pPr lvl="2"/>
            <a:r>
              <a:rPr lang="en-CA" sz="1100" dirty="0"/>
              <a:t>CID  1678, 1533, 1487, 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endParaRPr lang="nl-NL" sz="1100" dirty="0"/>
          </a:p>
          <a:p>
            <a:pPr lvl="1"/>
            <a:r>
              <a:rPr lang="en-CA" altLang="en-US" sz="1100" dirty="0"/>
              <a:t>Recess</a:t>
            </a:r>
          </a:p>
        </p:txBody>
      </p:sp>
      <p:sp>
        <p:nvSpPr>
          <p:cNvPr id="2" name="Rectangle 19">
            <a:extLst>
              <a:ext uri="{FF2B5EF4-FFF2-40B4-BE49-F238E27FC236}">
                <a16:creationId xmlns:a16="http://schemas.microsoft.com/office/drawing/2014/main" id="{41F982B0-6097-568F-4F7E-7A9761EC973B}"/>
              </a:ext>
            </a:extLst>
          </p:cNvPr>
          <p:cNvSpPr>
            <a:spLocks noChangeArrowheads="1"/>
          </p:cNvSpPr>
          <p:nvPr/>
        </p:nvSpPr>
        <p:spPr bwMode="auto">
          <a:xfrm>
            <a:off x="6781800" y="28194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8am HST</a:t>
            </a:r>
          </a:p>
          <a:p>
            <a:pPr lvl="1"/>
            <a:r>
              <a:rPr lang="en-CA" altLang="en-US" sz="1100" dirty="0"/>
              <a:t>Comment Resolution</a:t>
            </a:r>
            <a:endParaRPr lang="pt-BR" sz="1100" dirty="0"/>
          </a:p>
          <a:p>
            <a:pPr lvl="2"/>
            <a:r>
              <a:rPr lang="de-DE" sz="1100" dirty="0"/>
              <a:t>CID 1233 (MAC) – doc 11-22/995 – Wullert (Peraton Labs)</a:t>
            </a:r>
          </a:p>
          <a:p>
            <a:pPr lvl="2"/>
            <a:r>
              <a:rPr lang="de-DE" sz="1100" dirty="0"/>
              <a:t>CID 1650 (SEC) – Montemurro (Huawei)</a:t>
            </a:r>
            <a:endParaRPr lang="en-CA" sz="1100" dirty="0"/>
          </a:p>
          <a:p>
            <a:pPr lvl="2"/>
            <a:r>
              <a:rPr lang="en-CA" sz="1100" dirty="0"/>
              <a:t>CID 1466 (MAC) – doc 11-22/935 – </a:t>
            </a:r>
            <a:r>
              <a:rPr lang="en-CA" sz="1100" dirty="0" err="1"/>
              <a:t>Hiertz</a:t>
            </a:r>
            <a:r>
              <a:rPr lang="en-CA" sz="1100" dirty="0"/>
              <a:t> (Ericsson)</a:t>
            </a:r>
          </a:p>
          <a:p>
            <a:pPr lvl="2"/>
            <a:r>
              <a:rPr lang="en-CA" sz="1100" dirty="0"/>
              <a:t>CID  1711 (MAC) – doc 11-22/1352 – Levy (</a:t>
            </a:r>
            <a:r>
              <a:rPr lang="en-CA" sz="1100" dirty="0" err="1"/>
              <a:t>InterDigital</a:t>
            </a:r>
            <a:r>
              <a:rPr lang="en-CA" sz="1100" dirty="0"/>
              <a:t>)</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endParaRPr lang="en-CA" sz="1100" dirty="0"/>
          </a:p>
          <a:p>
            <a:pPr lvl="1"/>
            <a:r>
              <a:rPr lang="en-CA" altLang="en-US" sz="1100" dirty="0"/>
              <a:t>Recess</a:t>
            </a:r>
          </a:p>
        </p:txBody>
      </p:sp>
      <p:sp>
        <p:nvSpPr>
          <p:cNvPr id="3" name="Rectangle 19">
            <a:extLst>
              <a:ext uri="{FF2B5EF4-FFF2-40B4-BE49-F238E27FC236}">
                <a16:creationId xmlns:a16="http://schemas.microsoft.com/office/drawing/2014/main" id="{B60CF2E1-15C6-C0C5-4C19-14B35474A076}"/>
              </a:ext>
            </a:extLst>
          </p:cNvPr>
          <p:cNvSpPr>
            <a:spLocks noChangeArrowheads="1"/>
          </p:cNvSpPr>
          <p:nvPr/>
        </p:nvSpPr>
        <p:spPr bwMode="auto">
          <a:xfrm>
            <a:off x="6629400" y="1240177"/>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 (cont’d</a:t>
            </a:r>
          </a:p>
          <a:p>
            <a:pPr lvl="1"/>
            <a:r>
              <a:rPr lang="en-CA" altLang="en-US" sz="1100" dirty="0"/>
              <a:t>Comment Resolution</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endParaRPr lang="en-CA" sz="1100" dirty="0"/>
          </a:p>
          <a:p>
            <a:pPr lvl="2"/>
            <a:endParaRPr lang="en-US" sz="11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61606" y="22098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a:t>
            </a:r>
            <a:r>
              <a:rPr lang="en-US" altLang="en-US" sz="1400"/>
              <a:t>Sep 15, </a:t>
            </a:r>
            <a:r>
              <a:rPr lang="en-US" altLang="en-US" sz="1400" dirty="0"/>
              <a:t>4pm HST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916720" y="3886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Micro)</a:t>
            </a:r>
          </a:p>
          <a:p>
            <a:pPr lvl="2"/>
            <a:r>
              <a:rPr lang="en-US" altLang="en-US" sz="1100" dirty="0"/>
              <a:t>CID 1444 – doc 11-22/1456 – </a:t>
            </a:r>
            <a:r>
              <a:rPr lang="en-US" altLang="en-US" sz="1100" dirty="0" err="1"/>
              <a:t>Halasz</a:t>
            </a:r>
            <a:r>
              <a:rPr lang="en-US" altLang="en-US" sz="1100" dirty="0"/>
              <a:t> (Morse Micro)</a:t>
            </a:r>
          </a:p>
          <a:p>
            <a:pPr lvl="2"/>
            <a:r>
              <a:rPr lang="en-US" altLang="en-US" sz="1100" dirty="0"/>
              <a:t>CID 2215 – doc 11-22/1492 – </a:t>
            </a:r>
            <a:r>
              <a:rPr lang="en-US" altLang="en-US" sz="1100" dirty="0" err="1"/>
              <a:t>Viger</a:t>
            </a:r>
            <a:r>
              <a:rPr lang="en-US" altLang="en-US" sz="1100" dirty="0"/>
              <a:t> (Canon)</a:t>
            </a:r>
          </a:p>
          <a:p>
            <a:pPr lvl="2"/>
            <a:endParaRPr lang="es-ES" altLang="en-US" sz="1100" dirty="0"/>
          </a:p>
          <a:p>
            <a:pPr lvl="1"/>
            <a:r>
              <a:rPr lang="en-CA" altLang="en-US" sz="1100" dirty="0"/>
              <a:t>Recess</a:t>
            </a:r>
          </a:p>
        </p:txBody>
      </p:sp>
      <p:sp>
        <p:nvSpPr>
          <p:cNvPr id="2" name="Rectangle 19">
            <a:extLst>
              <a:ext uri="{FF2B5EF4-FFF2-40B4-BE49-F238E27FC236}">
                <a16:creationId xmlns:a16="http://schemas.microsoft.com/office/drawing/2014/main" id="{0C907D93-599D-1C82-EB85-37E5F2E279C1}"/>
              </a:ext>
            </a:extLst>
          </p:cNvPr>
          <p:cNvSpPr>
            <a:spLocks noChangeArrowheads="1"/>
          </p:cNvSpPr>
          <p:nvPr/>
        </p:nvSpPr>
        <p:spPr bwMode="auto">
          <a:xfrm>
            <a:off x="916720" y="2280047"/>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10:30am HST</a:t>
            </a:r>
          </a:p>
          <a:p>
            <a:pPr lvl="1"/>
            <a:r>
              <a:rPr lang="en-CA" altLang="en-US" sz="1100" dirty="0"/>
              <a:t>Comment Resolution</a:t>
            </a:r>
            <a:endParaRPr lang="pt-BR" sz="1100" dirty="0"/>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p>
          <a:p>
            <a:pPr lvl="2"/>
            <a:r>
              <a:rPr lang="en-CA" sz="1100" dirty="0"/>
              <a:t>“MAC – Quick Review” CIDs – Hamilton (Ruckus/</a:t>
            </a:r>
            <a:r>
              <a:rPr lang="en-CA" sz="1100" dirty="0" err="1"/>
              <a:t>Commscope</a:t>
            </a:r>
            <a:r>
              <a:rPr lang="en-CA" sz="1100"/>
              <a:t>)</a:t>
            </a:r>
            <a:endParaRPr lang="de-DE" sz="1100" dirty="0"/>
          </a:p>
          <a:p>
            <a:pPr lvl="1"/>
            <a:r>
              <a:rPr lang="en-CA" altLang="en-US" sz="1100" dirty="0"/>
              <a:t>Recess</a:t>
            </a:r>
          </a:p>
        </p:txBody>
      </p:sp>
    </p:spTree>
    <p:extLst>
      <p:ext uri="{BB962C8B-B14F-4D97-AF65-F5344CB8AC3E}">
        <p14:creationId xmlns:p14="http://schemas.microsoft.com/office/powerpoint/2010/main" val="403658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r>
              <a:rPr lang="en-CA" dirty="0"/>
              <a:t> </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109485</TotalTime>
  <Words>2876</Words>
  <Application>Microsoft Office PowerPoint</Application>
  <PresentationFormat>Widescreen</PresentationFormat>
  <Paragraphs>305</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2022 September Wireless Interim session</vt:lpstr>
      <vt:lpstr>Chair’s welcome and Patent Reminder</vt:lpstr>
      <vt:lpstr>REVme Agenda</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11-21/1281r2</dc:title>
  <dc:subject>Task Group AY November 2015 Meeting Agenda</dc:subject>
  <dc:creator>"mmontemurro@blackberry.com" &lt;mmontemurro@blackberry.com&gt;</dc:creator>
  <cp:keywords>September 2022</cp:keywords>
  <dc:description/>
  <cp:lastModifiedBy>Mike Montemurro</cp:lastModifiedBy>
  <cp:revision>4608</cp:revision>
  <cp:lastPrinted>2014-11-04T15:04:57Z</cp:lastPrinted>
  <dcterms:created xsi:type="dcterms:W3CDTF">2007-04-17T18:10:23Z</dcterms:created>
  <dcterms:modified xsi:type="dcterms:W3CDTF">2022-09-14T17:55:13Z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