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BCB238-2063-439E-B011-22A82B345E57}" v="3" dt="2022-09-13T21:31:52.3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p:scale>
          <a:sx n="82" d="100"/>
          <a:sy n="82" d="100"/>
        </p:scale>
        <p:origin x="67" y="25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10BCB238-2063-439E-B011-22A82B345E57}"/>
    <pc:docChg chg="undo custSel modSld sldOrd modMainMaster delSection">
      <pc:chgData name="Mike Montemurro" userId="40c20c913ca7511e" providerId="LiveId" clId="{10BCB238-2063-439E-B011-22A82B345E57}" dt="2022-09-13T22:14:42.121" v="777" actId="20577"/>
      <pc:docMkLst>
        <pc:docMk/>
      </pc:docMkLst>
      <pc:sldChg chg="modSp mod">
        <pc:chgData name="Mike Montemurro" userId="40c20c913ca7511e" providerId="LiveId" clId="{10BCB238-2063-439E-B011-22A82B345E57}" dt="2022-09-13T22:14:42.121" v="777" actId="20577"/>
        <pc:sldMkLst>
          <pc:docMk/>
          <pc:sldMk cId="3830619075" sldId="613"/>
        </pc:sldMkLst>
        <pc:spChg chg="mod">
          <ac:chgData name="Mike Montemurro" userId="40c20c913ca7511e" providerId="LiveId" clId="{10BCB238-2063-439E-B011-22A82B345E57}" dt="2022-09-13T21:56:29.026" v="748" actId="20577"/>
          <ac:spMkLst>
            <pc:docMk/>
            <pc:sldMk cId="3830619075" sldId="613"/>
            <ac:spMk id="2" creationId="{41F982B0-6097-568F-4F7E-7A9761EC973B}"/>
          </ac:spMkLst>
        </pc:spChg>
        <pc:spChg chg="mod">
          <ac:chgData name="Mike Montemurro" userId="40c20c913ca7511e" providerId="LiveId" clId="{10BCB238-2063-439E-B011-22A82B345E57}" dt="2022-09-13T21:31:52.302" v="634" actId="1036"/>
          <ac:spMkLst>
            <pc:docMk/>
            <pc:sldMk cId="3830619075" sldId="613"/>
            <ac:spMk id="7" creationId="{12EA73ED-8534-496E-953B-F9D898315292}"/>
          </ac:spMkLst>
        </pc:spChg>
        <pc:spChg chg="mod">
          <ac:chgData name="Mike Montemurro" userId="40c20c913ca7511e" providerId="LiveId" clId="{10BCB238-2063-439E-B011-22A82B345E57}" dt="2022-09-13T22:14:42.121" v="777" actId="20577"/>
          <ac:spMkLst>
            <pc:docMk/>
            <pc:sldMk cId="3830619075" sldId="613"/>
            <ac:spMk id="8" creationId="{4CD249A7-B25B-4413-A490-DA16C7C17DEA}"/>
          </ac:spMkLst>
        </pc:spChg>
        <pc:spChg chg="mod">
          <ac:chgData name="Mike Montemurro" userId="40c20c913ca7511e" providerId="LiveId" clId="{10BCB238-2063-439E-B011-22A82B345E57}" dt="2022-09-13T18:26:45.289" v="76" actId="20577"/>
          <ac:spMkLst>
            <pc:docMk/>
            <pc:sldMk cId="3830619075" sldId="613"/>
            <ac:spMk id="4103" creationId="{00000000-0000-0000-0000-000000000000}"/>
          </ac:spMkLst>
        </pc:spChg>
      </pc:sldChg>
      <pc:sldChg chg="modSp mod">
        <pc:chgData name="Mike Montemurro" userId="40c20c913ca7511e" providerId="LiveId" clId="{10BCB238-2063-439E-B011-22A82B345E57}" dt="2022-09-13T20:54:03.905" v="78" actId="20577"/>
        <pc:sldMkLst>
          <pc:docMk/>
          <pc:sldMk cId="2822743645" sldId="850"/>
        </pc:sldMkLst>
        <pc:spChg chg="mod">
          <ac:chgData name="Mike Montemurro" userId="40c20c913ca7511e" providerId="LiveId" clId="{10BCB238-2063-439E-B011-22A82B345E57}" dt="2022-09-13T20:54:03.905" v="78" actId="20577"/>
          <ac:spMkLst>
            <pc:docMk/>
            <pc:sldMk cId="2822743645" sldId="850"/>
            <ac:spMk id="5" creationId="{5C289E12-1085-4168-A398-0F7249308ABA}"/>
          </ac:spMkLst>
        </pc:spChg>
      </pc:sldChg>
      <pc:sldChg chg="modSp mod">
        <pc:chgData name="Mike Montemurro" userId="40c20c913ca7511e" providerId="LiveId" clId="{10BCB238-2063-439E-B011-22A82B345E57}" dt="2022-09-13T18:19:38.113" v="55" actId="20577"/>
        <pc:sldMkLst>
          <pc:docMk/>
          <pc:sldMk cId="1554063236" sldId="857"/>
        </pc:sldMkLst>
        <pc:spChg chg="mod">
          <ac:chgData name="Mike Montemurro" userId="40c20c913ca7511e" providerId="LiveId" clId="{10BCB238-2063-439E-B011-22A82B345E57}" dt="2022-09-13T18:19:38.113" v="55" actId="20577"/>
          <ac:spMkLst>
            <pc:docMk/>
            <pc:sldMk cId="1554063236" sldId="857"/>
            <ac:spMk id="5" creationId="{312E63CB-7AA4-47E9-A213-073D8CADFEE1}"/>
          </ac:spMkLst>
        </pc:spChg>
      </pc:sldChg>
      <pc:sldChg chg="ord">
        <pc:chgData name="Mike Montemurro" userId="40c20c913ca7511e" providerId="LiveId" clId="{10BCB238-2063-439E-B011-22A82B345E57}" dt="2022-09-13T18:09:03.241" v="4"/>
        <pc:sldMkLst>
          <pc:docMk/>
          <pc:sldMk cId="2423762277" sldId="2367"/>
        </pc:sldMkLst>
      </pc:sldChg>
      <pc:sldChg chg="modSp mod">
        <pc:chgData name="Mike Montemurro" userId="40c20c913ca7511e" providerId="LiveId" clId="{10BCB238-2063-439E-B011-22A82B345E57}" dt="2022-09-13T21:32:59.918" v="640" actId="20577"/>
        <pc:sldMkLst>
          <pc:docMk/>
          <pc:sldMk cId="4036589568" sldId="2369"/>
        </pc:sldMkLst>
        <pc:spChg chg="mod">
          <ac:chgData name="Mike Montemurro" userId="40c20c913ca7511e" providerId="LiveId" clId="{10BCB238-2063-439E-B011-22A82B345E57}" dt="2022-09-13T21:32:59.918" v="640" actId="20577"/>
          <ac:spMkLst>
            <pc:docMk/>
            <pc:sldMk cId="4036589568" sldId="2369"/>
            <ac:spMk id="2" creationId="{0C907D93-599D-1C82-EB85-37E5F2E279C1}"/>
          </ac:spMkLst>
        </pc:spChg>
      </pc:sldChg>
      <pc:sldMasterChg chg="modSp mod">
        <pc:chgData name="Mike Montemurro" userId="40c20c913ca7511e" providerId="LiveId" clId="{10BCB238-2063-439E-B011-22A82B345E57}" dt="2022-09-13T20:54:20.140" v="80" actId="20577"/>
        <pc:sldMasterMkLst>
          <pc:docMk/>
          <pc:sldMasterMk cId="0" sldId="2147483648"/>
        </pc:sldMasterMkLst>
        <pc:spChg chg="mod">
          <ac:chgData name="Mike Montemurro" userId="40c20c913ca7511e" providerId="LiveId" clId="{10BCB238-2063-439E-B011-22A82B345E57}" dt="2022-09-13T20:54:20.140" v="80"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24800"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2022-09-13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Oct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6-8.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December 6-8 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CID 1985, 1986, 1535, 1419, 2187 (MAC) – Hamilton (Ruckus/</a:t>
            </a:r>
            <a:r>
              <a:rPr lang="en-US" sz="1100" dirty="0" err="1"/>
              <a:t>Commscope</a:t>
            </a:r>
            <a:r>
              <a:rPr lang="en-US" sz="1100" dirty="0"/>
              <a:t>)</a:t>
            </a:r>
          </a:p>
          <a:p>
            <a:pPr lvl="2"/>
            <a:r>
              <a:rPr lang="en-US" sz="1100" dirty="0"/>
              <a:t>CID 1479, 2086 (MAC)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a:p>
            <a:pPr lvl="2"/>
            <a:r>
              <a:rPr lang="en-US" sz="1100" dirty="0"/>
              <a:t>CID 1466 (MAC)  - doc 11-22/935 – </a:t>
            </a:r>
            <a:r>
              <a:rPr lang="en-US" sz="1100" dirty="0" err="1"/>
              <a:t>Hiertz</a:t>
            </a:r>
            <a:r>
              <a:rPr lang="en-US" sz="1100" dirty="0"/>
              <a:t> (Ericsson) </a:t>
            </a:r>
          </a:p>
          <a:p>
            <a:pPr lvl="2"/>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781800" y="3707846"/>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pt-BR" sz="1100" dirty="0"/>
          </a:p>
          <a:p>
            <a:pPr lvl="2"/>
            <a:r>
              <a:rPr lang="de-DE" sz="1100" dirty="0"/>
              <a:t>CID 1650 (SEC) – Montemurro (Huawei)</a:t>
            </a:r>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1"/>
            <a:r>
              <a:rPr lang="en-CA" altLang="en-US" sz="1100" dirty="0"/>
              <a:t>Recess</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1539081"/>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en-CA" sz="1100" dirty="0"/>
              <a:t>CID 1466 (MAC) – doc 11-22/935 – </a:t>
            </a:r>
            <a:r>
              <a:rPr lang="en-CA" sz="1100" dirty="0" err="1"/>
              <a:t>Hiertz</a:t>
            </a:r>
            <a:r>
              <a:rPr lang="en-CA" sz="1100" dirty="0"/>
              <a:t> (Ericsson)</a:t>
            </a:r>
          </a:p>
          <a:p>
            <a:pPr lvl="2"/>
            <a:r>
              <a:rPr lang="en-CA" sz="1100" dirty="0"/>
              <a:t>CID  1711 (MAC) – doc 11-22/1352 – Levy (</a:t>
            </a:r>
            <a:r>
              <a:rPr lang="en-CA" sz="1100" dirty="0" err="1"/>
              <a:t>InterDigital</a:t>
            </a:r>
            <a:r>
              <a:rPr lang="en-CA" sz="1100" dirty="0"/>
              <a:t>)</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61606" y="2209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a:t>
            </a:r>
            <a:r>
              <a:rPr lang="en-US" altLang="en-US" sz="1400"/>
              <a:t>Sep 15, </a:t>
            </a:r>
            <a:r>
              <a:rPr lang="en-US" altLang="en-US" sz="1400" dirty="0"/>
              <a:t>4pm HST</a:t>
            </a:r>
          </a:p>
          <a:p>
            <a:pPr lvl="1"/>
            <a:r>
              <a:rPr lang="en-CA" altLang="en-US" sz="1100" dirty="0"/>
              <a:t>Comment Resolution</a:t>
            </a:r>
            <a:endParaRPr lang="en-CA" sz="1100" dirty="0"/>
          </a:p>
          <a:p>
            <a:pPr lvl="2"/>
            <a:r>
              <a:rPr lang="en-CA" altLang="en-US" sz="1100" dirty="0"/>
              <a:t>&lt;&gt;</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916720" y="3886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p>
          <a:p>
            <a:pPr lvl="2"/>
            <a:r>
              <a:rPr lang="en-US" altLang="en-US" sz="1100" dirty="0"/>
              <a:t>CID 1444 – doc 11-22/1456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endParaRPr lang="es-ES" altLang="en-US" sz="1100" dirty="0"/>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916720" y="2280047"/>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pt-BR" sz="1100" dirty="0"/>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108516</TotalTime>
  <Words>2766</Words>
  <Application>Microsoft Office PowerPoint</Application>
  <PresentationFormat>Widescreen</PresentationFormat>
  <Paragraphs>299</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4606</cp:revision>
  <cp:lastPrinted>2014-11-04T15:04:57Z</cp:lastPrinted>
  <dcterms:created xsi:type="dcterms:W3CDTF">2007-04-17T18:10:23Z</dcterms:created>
  <dcterms:modified xsi:type="dcterms:W3CDTF">2022-09-13T22:14:51Z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