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423" r:id="rId4"/>
    <p:sldId id="2367"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0EF0FC-2F77-442C-B8C8-576C4B3F3B82}" v="8" dt="2022-09-12T21:48:21.4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75" d="100"/>
          <a:sy n="75" d="100"/>
        </p:scale>
        <p:origin x="50"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B0EF0FC-2F77-442C-B8C8-576C4B3F3B82}"/>
    <pc:docChg chg="custSel modSld modMainMaster addSection">
      <pc:chgData name="Mike Montemurro" userId="40c20c913ca7511e" providerId="LiveId" clId="{0B0EF0FC-2F77-442C-B8C8-576C4B3F3B82}" dt="2022-09-12T21:49:03.055" v="188" actId="20577"/>
      <pc:docMkLst>
        <pc:docMk/>
      </pc:docMkLst>
      <pc:sldChg chg="addSp modSp mod">
        <pc:chgData name="Mike Montemurro" userId="40c20c913ca7511e" providerId="LiveId" clId="{0B0EF0FC-2F77-442C-B8C8-576C4B3F3B82}" dt="2022-09-12T21:46:58.540" v="179" actId="20577"/>
        <pc:sldMkLst>
          <pc:docMk/>
          <pc:sldMk cId="3830619075" sldId="613"/>
        </pc:sldMkLst>
        <pc:spChg chg="add mod">
          <ac:chgData name="Mike Montemurro" userId="40c20c913ca7511e" providerId="LiveId" clId="{0B0EF0FC-2F77-442C-B8C8-576C4B3F3B82}" dt="2022-09-12T21:46:58.540" v="179" actId="20577"/>
          <ac:spMkLst>
            <pc:docMk/>
            <pc:sldMk cId="3830619075" sldId="613"/>
            <ac:spMk id="2" creationId="{41F982B0-6097-568F-4F7E-7A9761EC973B}"/>
          </ac:spMkLst>
        </pc:spChg>
        <pc:spChg chg="mod">
          <ac:chgData name="Mike Montemurro" userId="40c20c913ca7511e" providerId="LiveId" clId="{0B0EF0FC-2F77-442C-B8C8-576C4B3F3B82}" dt="2022-09-12T17:21:16.098" v="85" actId="1076"/>
          <ac:spMkLst>
            <pc:docMk/>
            <pc:sldMk cId="3830619075" sldId="613"/>
            <ac:spMk id="8" creationId="{4CD249A7-B25B-4413-A490-DA16C7C17DEA}"/>
          </ac:spMkLst>
        </pc:spChg>
        <pc:spChg chg="mod">
          <ac:chgData name="Mike Montemurro" userId="40c20c913ca7511e" providerId="LiveId" clId="{0B0EF0FC-2F77-442C-B8C8-576C4B3F3B82}" dt="2022-09-12T17:20:12.302" v="84" actId="20577"/>
          <ac:spMkLst>
            <pc:docMk/>
            <pc:sldMk cId="3830619075" sldId="613"/>
            <ac:spMk id="4103" creationId="{00000000-0000-0000-0000-000000000000}"/>
          </ac:spMkLst>
        </pc:spChg>
      </pc:sldChg>
      <pc:sldChg chg="modSp mod">
        <pc:chgData name="Mike Montemurro" userId="40c20c913ca7511e" providerId="LiveId" clId="{0B0EF0FC-2F77-442C-B8C8-576C4B3F3B82}" dt="2022-09-12T21:49:03.055" v="188" actId="20577"/>
        <pc:sldMkLst>
          <pc:docMk/>
          <pc:sldMk cId="2822743645" sldId="850"/>
        </pc:sldMkLst>
        <pc:spChg chg="mod">
          <ac:chgData name="Mike Montemurro" userId="40c20c913ca7511e" providerId="LiveId" clId="{0B0EF0FC-2F77-442C-B8C8-576C4B3F3B82}" dt="2022-09-12T21:49:03.055" v="188" actId="20577"/>
          <ac:spMkLst>
            <pc:docMk/>
            <pc:sldMk cId="2822743645" sldId="850"/>
            <ac:spMk id="5" creationId="{5C289E12-1085-4168-A398-0F7249308ABA}"/>
          </ac:spMkLst>
        </pc:spChg>
      </pc:sldChg>
      <pc:sldChg chg="modSp mod">
        <pc:chgData name="Mike Montemurro" userId="40c20c913ca7511e" providerId="LiveId" clId="{0B0EF0FC-2F77-442C-B8C8-576C4B3F3B82}" dt="2022-09-12T21:48:32.180" v="186" actId="5793"/>
        <pc:sldMkLst>
          <pc:docMk/>
          <pc:sldMk cId="2423762277" sldId="2367"/>
        </pc:sldMkLst>
        <pc:spChg chg="mod">
          <ac:chgData name="Mike Montemurro" userId="40c20c913ca7511e" providerId="LiveId" clId="{0B0EF0FC-2F77-442C-B8C8-576C4B3F3B82}" dt="2022-09-12T21:48:32.180" v="186" actId="5793"/>
          <ac:spMkLst>
            <pc:docMk/>
            <pc:sldMk cId="2423762277" sldId="2367"/>
            <ac:spMk id="8195" creationId="{00000000-0000-0000-0000-000000000000}"/>
          </ac:spMkLst>
        </pc:spChg>
      </pc:sldChg>
      <pc:sldMasterChg chg="modSp mod">
        <pc:chgData name="Mike Montemurro" userId="40c20c913ca7511e" providerId="LiveId" clId="{0B0EF0FC-2F77-442C-B8C8-576C4B3F3B82}" dt="2022-09-12T16:38:07.234" v="1" actId="20577"/>
        <pc:sldMasterMkLst>
          <pc:docMk/>
          <pc:sldMasterMk cId="0" sldId="2147483648"/>
        </pc:sldMasterMkLst>
        <pc:spChg chg="mod">
          <ac:chgData name="Mike Montemurro" userId="40c20c913ca7511e" providerId="LiveId" clId="{0B0EF0FC-2F77-442C-B8C8-576C4B3F3B82}" dt="2022-09-12T16:38:07.23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24800"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2022-09-12</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6)</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1290, 1291, 1292 (ED1), 2372 (MAC)</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2346  (GEN) – doc 11-22/1035 – Levy (</a:t>
            </a:r>
            <a:r>
              <a:rPr lang="en-CA" sz="1100" dirty="0" err="1"/>
              <a:t>InterDigital</a:t>
            </a:r>
            <a:r>
              <a:rPr lang="en-CA" sz="1100" dirty="0"/>
              <a:t>)</a:t>
            </a:r>
          </a:p>
          <a:p>
            <a:pPr lvl="2"/>
            <a:r>
              <a:rPr lang="en-CA" sz="1100" dirty="0"/>
              <a:t>CID 1190, 1812 (MAC) – Hamilton (Ruckus/</a:t>
            </a:r>
            <a:r>
              <a:rPr lang="en-CA" sz="1100" dirty="0" err="1"/>
              <a:t>Commscope</a:t>
            </a:r>
            <a:r>
              <a:rPr lang="en-CA" sz="1100" dirty="0"/>
              <a:t>)</a:t>
            </a:r>
          </a:p>
          <a:p>
            <a:pPr lvl="2"/>
            <a:r>
              <a:rPr lang="en-US" sz="1100" dirty="0"/>
              <a:t>CID 1985, 1986, 1535, 1419, 2187, 1536 (MAC) – Hamilton (Ruckus/</a:t>
            </a:r>
            <a:r>
              <a:rPr lang="en-US" sz="1100" dirty="0" err="1"/>
              <a:t>Commscope</a:t>
            </a:r>
            <a:r>
              <a:rPr lang="en-US" sz="1100" dirty="0"/>
              <a:t>)</a:t>
            </a:r>
          </a:p>
          <a:p>
            <a:pPr lvl="2"/>
            <a:r>
              <a:rPr lang="en-US" sz="1100" dirty="0"/>
              <a:t>CID 2086 (MAC) – Hamilton (Ruckus/</a:t>
            </a:r>
            <a:r>
              <a:rPr lang="en-US" sz="1100" dirty="0" err="1"/>
              <a:t>Commscope</a:t>
            </a:r>
            <a:r>
              <a:rPr lang="en-US" sz="1100" dirty="0"/>
              <a:t>)</a:t>
            </a:r>
            <a:r>
              <a:rPr lang="en-CA" sz="1100" dirty="0"/>
              <a:t> </a:t>
            </a:r>
            <a:endParaRPr lang="en-US" sz="1100" dirty="0"/>
          </a:p>
          <a:p>
            <a:pPr lvl="2"/>
            <a:r>
              <a:rPr lang="en-US" sz="1100" dirty="0"/>
              <a:t>CID 1479 (MAC), 1554 (ED1) , 1760 (PHY) – Rison (Samsung)</a:t>
            </a:r>
          </a:p>
          <a:p>
            <a:pPr lvl="2"/>
            <a:r>
              <a:rPr lang="en-US" sz="1100" dirty="0"/>
              <a:t>CID 1466 (MAC)  - doc 11-22/935 – </a:t>
            </a:r>
            <a:r>
              <a:rPr lang="en-US" sz="1100" dirty="0" err="1"/>
              <a:t>Hiertz</a:t>
            </a:r>
            <a:r>
              <a:rPr lang="en-US" sz="1100" dirty="0"/>
              <a:t> (Ericsson) </a:t>
            </a:r>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781800" y="3707846"/>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pt-BR" sz="1100" dirty="0"/>
          </a:p>
          <a:p>
            <a:pPr lvl="2"/>
            <a:r>
              <a:rPr lang="de-DE" sz="1100" dirty="0"/>
              <a:t>CID 1650 (SEC) – Montemurro (Huawei)</a:t>
            </a:r>
          </a:p>
          <a:p>
            <a:pPr lvl="2"/>
            <a:r>
              <a:rPr lang="de-DE" sz="1100" dirty="0"/>
              <a:t>CID 2319 (MAC) – doc 11-22/658 – Das (Peraton Labs</a:t>
            </a:r>
            <a:r>
              <a:rPr lang="en-US" sz="1100" dirty="0"/>
              <a:t>)</a:t>
            </a:r>
          </a:p>
          <a:p>
            <a:pPr lvl="2"/>
            <a:r>
              <a:rPr lang="nl-NL" sz="1100" dirty="0"/>
              <a:t>PHY CIDs – doc 11-22/576 – Hart (Cisco)</a:t>
            </a:r>
          </a:p>
          <a:p>
            <a:pPr lvl="2"/>
            <a:r>
              <a:rPr lang="nl-NL" sz="1100" dirty="0"/>
              <a:t>CIDs 1034, 1032, 2202, 1029, 1031, 1310, 1199 (MAC) – Asterjadhi (Qualcomm)</a:t>
            </a:r>
          </a:p>
          <a:p>
            <a:pPr lvl="1"/>
            <a:r>
              <a:rPr lang="en-CA" altLang="en-US" sz="1100" dirty="0"/>
              <a:t>Recess</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1539081"/>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en-CA" sz="1100" dirty="0"/>
              <a:t>CID 1466 (MAC) – doc 11-22/935 – </a:t>
            </a:r>
            <a:r>
              <a:rPr lang="en-CA" sz="1100" dirty="0" err="1"/>
              <a:t>Hiertz</a:t>
            </a:r>
            <a:r>
              <a:rPr lang="en-CA" sz="1100" dirty="0"/>
              <a:t> (Ericsson)</a:t>
            </a:r>
          </a:p>
          <a:p>
            <a:pPr lvl="2"/>
            <a:r>
              <a:rPr lang="en-CA" sz="1100" dirty="0"/>
              <a:t>&lt;&gt;</a:t>
            </a:r>
          </a:p>
          <a:p>
            <a:pPr lvl="2"/>
            <a:r>
              <a:rPr lang="en-CA" sz="1100" dirty="0"/>
              <a:t>&lt;&gt;</a:t>
            </a:r>
          </a:p>
          <a:p>
            <a:pPr lvl="2"/>
            <a:r>
              <a:rPr lang="en-CA" sz="1100" dirty="0"/>
              <a:t>&lt;&gt;</a:t>
            </a:r>
            <a:endParaRPr lang="nl-NL"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61606" y="2209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a:t>
            </a:r>
            <a:r>
              <a:rPr lang="en-US" altLang="en-US" sz="1400"/>
              <a:t>Sep 15, </a:t>
            </a:r>
            <a:r>
              <a:rPr lang="en-US" altLang="en-US" sz="1400" dirty="0"/>
              <a:t>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916720" y="3886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916720" y="2280047"/>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r>
              <a:rPr lang="de-DE" sz="1100" dirty="0"/>
              <a:t>CID </a:t>
            </a:r>
            <a:r>
              <a:rPr lang="en-US" sz="1100" dirty="0"/>
              <a:t>2079, 2095/1368, 1414, 2010/1653, 1777/1776, 1837/1836, 1838, 1840, 1486, 1674, 1951, 1984, 1987, 2047, 1926, 2187, 1985/1986/1535/1419/1536</a:t>
            </a:r>
            <a:r>
              <a:rPr lang="de-DE" sz="1100" dirty="0"/>
              <a:t> – doc 11-22/353 – Rison (Samsung)</a:t>
            </a:r>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108425</TotalTime>
  <Words>2715</Words>
  <Application>Microsoft Office PowerPoint</Application>
  <PresentationFormat>Widescreen</PresentationFormat>
  <Paragraphs>299</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September Wireless Interim session</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4605</cp:revision>
  <cp:lastPrinted>2014-11-04T15:04:57Z</cp:lastPrinted>
  <dcterms:created xsi:type="dcterms:W3CDTF">2007-04-17T18:10:23Z</dcterms:created>
  <dcterms:modified xsi:type="dcterms:W3CDTF">2022-09-12T21:49:05Z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