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2367" r:id="rId5"/>
    <p:sldId id="613" r:id="rId6"/>
    <p:sldId id="857" r:id="rId7"/>
    <p:sldId id="859" r:id="rId8"/>
    <p:sldId id="855" r:id="rId9"/>
    <p:sldId id="848" r:id="rId10"/>
    <p:sldId id="901" r:id="rId11"/>
    <p:sldId id="236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 id="901"/>
            <p14:sldId id="236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570063-0EDD-4840-A856-152B45870E07}" v="39" dt="2022-08-30T20:47:12.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70" d="100"/>
          <a:sy n="70" d="100"/>
        </p:scale>
        <p:origin x="24" y="26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06959BC-FF7B-4DE4-8368-6772FE9A9CAF}"/>
    <pc:docChg chg="modSld modMainMaster">
      <pc:chgData name="Mike Montemurro" userId="40c20c913ca7511e" providerId="LiveId" clId="{B06959BC-FF7B-4DE4-8368-6772FE9A9CAF}" dt="2022-08-05T19:43:20.132" v="30" actId="20577"/>
      <pc:docMkLst>
        <pc:docMk/>
      </pc:docMkLst>
      <pc:sldChg chg="modSp mod">
        <pc:chgData name="Mike Montemurro" userId="40c20c913ca7511e" providerId="LiveId" clId="{B06959BC-FF7B-4DE4-8368-6772FE9A9CAF}" dt="2022-08-05T19:43:20.132" v="30" actId="20577"/>
        <pc:sldMkLst>
          <pc:docMk/>
          <pc:sldMk cId="2822743645" sldId="850"/>
        </pc:sldMkLst>
        <pc:spChg chg="mod">
          <ac:chgData name="Mike Montemurro" userId="40c20c913ca7511e" providerId="LiveId" clId="{B06959BC-FF7B-4DE4-8368-6772FE9A9CAF}" dt="2022-08-05T19:43:14.002" v="24" actId="20577"/>
          <ac:spMkLst>
            <pc:docMk/>
            <pc:sldMk cId="2822743645" sldId="850"/>
            <ac:spMk id="4" creationId="{27F8E238-240A-4782-BD7C-888A610FFE0E}"/>
          </ac:spMkLst>
        </pc:spChg>
        <pc:spChg chg="mod">
          <ac:chgData name="Mike Montemurro" userId="40c20c913ca7511e" providerId="LiveId" clId="{B06959BC-FF7B-4DE4-8368-6772FE9A9CAF}" dt="2022-08-05T19:43:20.132" v="30" actId="20577"/>
          <ac:spMkLst>
            <pc:docMk/>
            <pc:sldMk cId="2822743645" sldId="850"/>
            <ac:spMk id="5" creationId="{5C289E12-1085-4168-A398-0F7249308ABA}"/>
          </ac:spMkLst>
        </pc:spChg>
      </pc:sldChg>
      <pc:sldMasterChg chg="modSp mod">
        <pc:chgData name="Mike Montemurro" userId="40c20c913ca7511e" providerId="LiveId" clId="{B06959BC-FF7B-4DE4-8368-6772FE9A9CAF}" dt="2022-08-05T19:42:55.562" v="12" actId="20577"/>
        <pc:sldMasterMkLst>
          <pc:docMk/>
          <pc:sldMasterMk cId="0" sldId="2147483648"/>
        </pc:sldMasterMkLst>
        <pc:spChg chg="mod">
          <ac:chgData name="Mike Montemurro" userId="40c20c913ca7511e" providerId="LiveId" clId="{B06959BC-FF7B-4DE4-8368-6772FE9A9CAF}" dt="2022-08-05T19:42:55.562" v="12" actId="20577"/>
          <ac:spMkLst>
            <pc:docMk/>
            <pc:sldMasterMk cId="0" sldId="2147483648"/>
            <ac:spMk id="11" creationId="{00000000-0000-0000-0000-000000000000}"/>
          </ac:spMkLst>
        </pc:spChg>
        <pc:spChg chg="mod">
          <ac:chgData name="Mike Montemurro" userId="40c20c913ca7511e" providerId="LiveId" clId="{B06959BC-FF7B-4DE4-8368-6772FE9A9CAF}" dt="2022-08-05T19:42:48.689" v="3" actId="20577"/>
          <ac:spMkLst>
            <pc:docMk/>
            <pc:sldMasterMk cId="0" sldId="2147483648"/>
            <ac:spMk id="1031" creationId="{00000000-0000-0000-0000-000000000000}"/>
          </ac:spMkLst>
        </pc:spChg>
      </pc:sldMasterChg>
    </pc:docChg>
  </pc:docChgLst>
  <pc:docChgLst>
    <pc:chgData name="Mike Montemurro" userId="40c20c913ca7511e" providerId="LiveId" clId="{07570063-0EDD-4840-A856-152B45870E07}"/>
    <pc:docChg chg="undo redo custSel addSld modSld modSection">
      <pc:chgData name="Mike Montemurro" userId="40c20c913ca7511e" providerId="LiveId" clId="{07570063-0EDD-4840-A856-152B45870E07}" dt="2022-09-01T15:11:55.264" v="2478" actId="20577"/>
      <pc:docMkLst>
        <pc:docMk/>
      </pc:docMkLst>
      <pc:sldChg chg="modSp mod">
        <pc:chgData name="Mike Montemurro" userId="40c20c913ca7511e" providerId="LiveId" clId="{07570063-0EDD-4840-A856-152B45870E07}" dt="2022-09-01T15:11:55.264" v="2478" actId="20577"/>
        <pc:sldMkLst>
          <pc:docMk/>
          <pc:sldMk cId="3830619075" sldId="613"/>
        </pc:sldMkLst>
        <pc:spChg chg="mod">
          <ac:chgData name="Mike Montemurro" userId="40c20c913ca7511e" providerId="LiveId" clId="{07570063-0EDD-4840-A856-152B45870E07}" dt="2022-08-30T17:55:20.461" v="1227" actId="20577"/>
          <ac:spMkLst>
            <pc:docMk/>
            <pc:sldMk cId="3830619075" sldId="613"/>
            <ac:spMk id="7" creationId="{12EA73ED-8534-496E-953B-F9D898315292}"/>
          </ac:spMkLst>
        </pc:spChg>
        <pc:spChg chg="mod">
          <ac:chgData name="Mike Montemurro" userId="40c20c913ca7511e" providerId="LiveId" clId="{07570063-0EDD-4840-A856-152B45870E07}" dt="2022-08-30T20:35:54.989" v="2248" actId="14100"/>
          <ac:spMkLst>
            <pc:docMk/>
            <pc:sldMk cId="3830619075" sldId="613"/>
            <ac:spMk id="8" creationId="{4CD249A7-B25B-4413-A490-DA16C7C17DEA}"/>
          </ac:spMkLst>
        </pc:spChg>
        <pc:spChg chg="mod">
          <ac:chgData name="Mike Montemurro" userId="40c20c913ca7511e" providerId="LiveId" clId="{07570063-0EDD-4840-A856-152B45870E07}" dt="2022-09-01T15:11:55.264" v="2478" actId="20577"/>
          <ac:spMkLst>
            <pc:docMk/>
            <pc:sldMk cId="3830619075" sldId="613"/>
            <ac:spMk id="9" creationId="{646D209B-E15C-40CD-B6C9-BF023D20E53D}"/>
          </ac:spMkLst>
        </pc:spChg>
        <pc:spChg chg="mod">
          <ac:chgData name="Mike Montemurro" userId="40c20c913ca7511e" providerId="LiveId" clId="{07570063-0EDD-4840-A856-152B45870E07}" dt="2022-08-30T18:06:59.646" v="1368" actId="20577"/>
          <ac:spMkLst>
            <pc:docMk/>
            <pc:sldMk cId="3830619075" sldId="613"/>
            <ac:spMk id="10" creationId="{CC2AB40D-EE73-4F6E-AF6C-5BB8815A67AA}"/>
          </ac:spMkLst>
        </pc:spChg>
        <pc:spChg chg="mod">
          <ac:chgData name="Mike Montemurro" userId="40c20c913ca7511e" providerId="LiveId" clId="{07570063-0EDD-4840-A856-152B45870E07}" dt="2022-08-31T13:33:51.404" v="2262" actId="20577"/>
          <ac:spMkLst>
            <pc:docMk/>
            <pc:sldMk cId="3830619075" sldId="613"/>
            <ac:spMk id="4103" creationId="{00000000-0000-0000-0000-000000000000}"/>
          </ac:spMkLst>
        </pc:spChg>
      </pc:sldChg>
      <pc:sldChg chg="modSp mod">
        <pc:chgData name="Mike Montemurro" userId="40c20c913ca7511e" providerId="LiveId" clId="{07570063-0EDD-4840-A856-152B45870E07}" dt="2022-08-30T18:16:07.476" v="1684" actId="20577"/>
        <pc:sldMkLst>
          <pc:docMk/>
          <pc:sldMk cId="3056178945" sldId="848"/>
        </pc:sldMkLst>
        <pc:spChg chg="mod">
          <ac:chgData name="Mike Montemurro" userId="40c20c913ca7511e" providerId="LiveId" clId="{07570063-0EDD-4840-A856-152B45870E07}" dt="2022-08-30T18:16:07.476" v="1684" actId="20577"/>
          <ac:spMkLst>
            <pc:docMk/>
            <pc:sldMk cId="3056178945" sldId="848"/>
            <ac:spMk id="4" creationId="{2D54C6BD-C858-48E4-ADDB-E13D7A95204A}"/>
          </ac:spMkLst>
        </pc:spChg>
        <pc:spChg chg="mod">
          <ac:chgData name="Mike Montemurro" userId="40c20c913ca7511e" providerId="LiveId" clId="{07570063-0EDD-4840-A856-152B45870E07}" dt="2022-08-30T18:15:40.759" v="1667" actId="20577"/>
          <ac:spMkLst>
            <pc:docMk/>
            <pc:sldMk cId="3056178945" sldId="848"/>
            <ac:spMk id="5" creationId="{312E63CB-7AA4-47E9-A213-073D8CADFEE1}"/>
          </ac:spMkLst>
        </pc:spChg>
      </pc:sldChg>
      <pc:sldChg chg="modSp mod">
        <pc:chgData name="Mike Montemurro" userId="40c20c913ca7511e" providerId="LiveId" clId="{07570063-0EDD-4840-A856-152B45870E07}" dt="2022-08-30T19:03:11.738" v="2112" actId="20577"/>
        <pc:sldMkLst>
          <pc:docMk/>
          <pc:sldMk cId="2822743645" sldId="850"/>
        </pc:sldMkLst>
        <pc:spChg chg="mod">
          <ac:chgData name="Mike Montemurro" userId="40c20c913ca7511e" providerId="LiveId" clId="{07570063-0EDD-4840-A856-152B45870E07}" dt="2022-08-30T19:03:11.738" v="2112" actId="20577"/>
          <ac:spMkLst>
            <pc:docMk/>
            <pc:sldMk cId="2822743645" sldId="850"/>
            <ac:spMk id="5" creationId="{5C289E12-1085-4168-A398-0F7249308ABA}"/>
          </ac:spMkLst>
        </pc:spChg>
      </pc:sldChg>
      <pc:sldChg chg="modSp mod">
        <pc:chgData name="Mike Montemurro" userId="40c20c913ca7511e" providerId="LiveId" clId="{07570063-0EDD-4840-A856-152B45870E07}" dt="2022-08-30T17:10:00.940" v="16" actId="20577"/>
        <pc:sldMkLst>
          <pc:docMk/>
          <pc:sldMk cId="1366082887" sldId="851"/>
        </pc:sldMkLst>
        <pc:spChg chg="mod">
          <ac:chgData name="Mike Montemurro" userId="40c20c913ca7511e" providerId="LiveId" clId="{07570063-0EDD-4840-A856-152B45870E07}" dt="2022-08-30T17:10:00.940" v="16" actId="20577"/>
          <ac:spMkLst>
            <pc:docMk/>
            <pc:sldMk cId="1366082887" sldId="851"/>
            <ac:spMk id="5" creationId="{CE3CB10D-55A8-4529-BEDD-F608F8F8F2BA}"/>
          </ac:spMkLst>
        </pc:spChg>
      </pc:sldChg>
      <pc:sldChg chg="modSp mod">
        <pc:chgData name="Mike Montemurro" userId="40c20c913ca7511e" providerId="LiveId" clId="{07570063-0EDD-4840-A856-152B45870E07}" dt="2022-08-30T18:13:02.245" v="1543" actId="20577"/>
        <pc:sldMkLst>
          <pc:docMk/>
          <pc:sldMk cId="1554063236" sldId="857"/>
        </pc:sldMkLst>
        <pc:spChg chg="mod">
          <ac:chgData name="Mike Montemurro" userId="40c20c913ca7511e" providerId="LiveId" clId="{07570063-0EDD-4840-A856-152B45870E07}" dt="2022-08-30T18:13:02.245" v="1543" actId="20577"/>
          <ac:spMkLst>
            <pc:docMk/>
            <pc:sldMk cId="1554063236" sldId="857"/>
            <ac:spMk id="5" creationId="{312E63CB-7AA4-47E9-A213-073D8CADFEE1}"/>
          </ac:spMkLst>
        </pc:spChg>
      </pc:sldChg>
      <pc:sldChg chg="modSp mod">
        <pc:chgData name="Mike Montemurro" userId="40c20c913ca7511e" providerId="LiveId" clId="{07570063-0EDD-4840-A856-152B45870E07}" dt="2022-08-30T18:13:29.754" v="1550" actId="20577"/>
        <pc:sldMkLst>
          <pc:docMk/>
          <pc:sldMk cId="3070285947" sldId="859"/>
        </pc:sldMkLst>
        <pc:spChg chg="mod">
          <ac:chgData name="Mike Montemurro" userId="40c20c913ca7511e" providerId="LiveId" clId="{07570063-0EDD-4840-A856-152B45870E07}" dt="2022-08-30T18:13:29.754" v="1550" actId="20577"/>
          <ac:spMkLst>
            <pc:docMk/>
            <pc:sldMk cId="3070285947" sldId="859"/>
            <ac:spMk id="5" creationId="{312E63CB-7AA4-47E9-A213-073D8CADFEE1}"/>
          </ac:spMkLst>
        </pc:spChg>
      </pc:sldChg>
      <pc:sldChg chg="modSp mod">
        <pc:chgData name="Mike Montemurro" userId="40c20c913ca7511e" providerId="LiveId" clId="{07570063-0EDD-4840-A856-152B45870E07}" dt="2022-08-30T18:57:36.511" v="1925" actId="20577"/>
        <pc:sldMkLst>
          <pc:docMk/>
          <pc:sldMk cId="4266043622" sldId="901"/>
        </pc:sldMkLst>
        <pc:spChg chg="mod">
          <ac:chgData name="Mike Montemurro" userId="40c20c913ca7511e" providerId="LiveId" clId="{07570063-0EDD-4840-A856-152B45870E07}" dt="2022-08-30T18:17:24.863" v="1694" actId="20577"/>
          <ac:spMkLst>
            <pc:docMk/>
            <pc:sldMk cId="4266043622" sldId="901"/>
            <ac:spMk id="9222" creationId="{00000000-0000-0000-0000-000000000000}"/>
          </ac:spMkLst>
        </pc:spChg>
        <pc:spChg chg="mod">
          <ac:chgData name="Mike Montemurro" userId="40c20c913ca7511e" providerId="LiveId" clId="{07570063-0EDD-4840-A856-152B45870E07}" dt="2022-08-30T18:57:36.511" v="1925" actId="20577"/>
          <ac:spMkLst>
            <pc:docMk/>
            <pc:sldMk cId="4266043622" sldId="901"/>
            <ac:spMk id="9223" creationId="{00000000-0000-0000-0000-000000000000}"/>
          </ac:spMkLst>
        </pc:spChg>
      </pc:sldChg>
      <pc:sldChg chg="modSp mod">
        <pc:chgData name="Mike Montemurro" userId="40c20c913ca7511e" providerId="LiveId" clId="{07570063-0EDD-4840-A856-152B45870E07}" dt="2022-08-30T20:30:46.634" v="2170" actId="20577"/>
        <pc:sldMkLst>
          <pc:docMk/>
          <pc:sldMk cId="2423762277" sldId="2367"/>
        </pc:sldMkLst>
        <pc:spChg chg="mod">
          <ac:chgData name="Mike Montemurro" userId="40c20c913ca7511e" providerId="LiveId" clId="{07570063-0EDD-4840-A856-152B45870E07}" dt="2022-08-30T17:14:02.359" v="62" actId="14100"/>
          <ac:spMkLst>
            <pc:docMk/>
            <pc:sldMk cId="2423762277" sldId="2367"/>
            <ac:spMk id="2" creationId="{1445B411-356B-4362-90AA-30C6AD27300A}"/>
          </ac:spMkLst>
        </pc:spChg>
        <pc:spChg chg="mod">
          <ac:chgData name="Mike Montemurro" userId="40c20c913ca7511e" providerId="LiveId" clId="{07570063-0EDD-4840-A856-152B45870E07}" dt="2022-08-30T20:30:46.634" v="2170" actId="20577"/>
          <ac:spMkLst>
            <pc:docMk/>
            <pc:sldMk cId="2423762277" sldId="2367"/>
            <ac:spMk id="8195" creationId="{00000000-0000-0000-0000-000000000000}"/>
          </ac:spMkLst>
        </pc:spChg>
      </pc:sldChg>
      <pc:sldChg chg="addSp modSp new mod modClrScheme chgLayout">
        <pc:chgData name="Mike Montemurro" userId="40c20c913ca7511e" providerId="LiveId" clId="{07570063-0EDD-4840-A856-152B45870E07}" dt="2022-08-30T19:02:13.588" v="2110" actId="20577"/>
        <pc:sldMkLst>
          <pc:docMk/>
          <pc:sldMk cId="1479028770" sldId="2368"/>
        </pc:sldMkLst>
        <pc:spChg chg="mod ord">
          <ac:chgData name="Mike Montemurro" userId="40c20c913ca7511e" providerId="LiveId" clId="{07570063-0EDD-4840-A856-152B45870E07}" dt="2022-08-30T18:52:54.040" v="1799" actId="700"/>
          <ac:spMkLst>
            <pc:docMk/>
            <pc:sldMk cId="1479028770" sldId="2368"/>
            <ac:spMk id="2" creationId="{0649578D-E455-12C0-5534-910E281AA3AC}"/>
          </ac:spMkLst>
        </pc:spChg>
        <pc:spChg chg="mod ord">
          <ac:chgData name="Mike Montemurro" userId="40c20c913ca7511e" providerId="LiveId" clId="{07570063-0EDD-4840-A856-152B45870E07}" dt="2022-08-30T18:52:54.040" v="1799" actId="700"/>
          <ac:spMkLst>
            <pc:docMk/>
            <pc:sldMk cId="1479028770" sldId="2368"/>
            <ac:spMk id="3" creationId="{EC559F40-5B6B-3379-E472-1967BC38DEB1}"/>
          </ac:spMkLst>
        </pc:spChg>
        <pc:spChg chg="add mod ord">
          <ac:chgData name="Mike Montemurro" userId="40c20c913ca7511e" providerId="LiveId" clId="{07570063-0EDD-4840-A856-152B45870E07}" dt="2022-08-30T19:00:38.127" v="2020" actId="20577"/>
          <ac:spMkLst>
            <pc:docMk/>
            <pc:sldMk cId="1479028770" sldId="2368"/>
            <ac:spMk id="4" creationId="{D8BA0969-7D67-30AC-F64C-7AED0672CC9F}"/>
          </ac:spMkLst>
        </pc:spChg>
        <pc:spChg chg="add mod ord">
          <ac:chgData name="Mike Montemurro" userId="40c20c913ca7511e" providerId="LiveId" clId="{07570063-0EDD-4840-A856-152B45870E07}" dt="2022-08-30T19:02:13.588" v="2110" actId="20577"/>
          <ac:spMkLst>
            <pc:docMk/>
            <pc:sldMk cId="1479028770" sldId="2368"/>
            <ac:spMk id="5" creationId="{54F32229-DC42-C878-F1A8-ED09B22BFBB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802.11-22/1281r0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2/11-22-0065-09-000m-revme-wg-ballot-comments.xl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1195-00-000m-telecon-minutes-for-revme-july-25.docx" TargetMode="External"/><Relationship Id="rId2" Type="http://schemas.openxmlformats.org/officeDocument/2006/relationships/hyperlink" Target="https://mentor.ieee.org/802.11/dcn/22/11-22-1155-01-000m-telecon-minutes-for-revme-2022-july-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2/11-22-1275-02-000m-telecon-minutes-for-revme-august-2022.docx" TargetMode="External"/><Relationship Id="rId4" Type="http://schemas.openxmlformats.org/officeDocument/2006/relationships/hyperlink" Target="https://mentor.ieee.org/802.11/dcn/22/11-22-1276-01-000m-minutes-for-revme-2022-august-adhoc-san-diego.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September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2022-09-01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December </a:t>
            </a:r>
            <a:r>
              <a:rPr lang="en-US" altLang="en-US" dirty="0" err="1"/>
              <a:t>Adhoc</a:t>
            </a:r>
            <a:br>
              <a:rPr lang="en-US" altLang="en-US" dirty="0"/>
            </a:br>
            <a:endParaRPr lang="en-US" altLang="en-US" sz="2000" dirty="0">
              <a:solidFill>
                <a:srgbClr val="FF0000"/>
              </a:solidFill>
            </a:endParaRPr>
          </a:p>
        </p:txBody>
      </p:sp>
      <p:sp>
        <p:nvSpPr>
          <p:cNvPr id="9223" name="Rectangle 3"/>
          <p:cNvSpPr>
            <a:spLocks noGrp="1" noChangeArrowheads="1"/>
          </p:cNvSpPr>
          <p:nvPr>
            <p:ph idx="1"/>
          </p:nvPr>
        </p:nvSpPr>
        <p:spPr>
          <a:xfrm>
            <a:off x="914400" y="1981200"/>
            <a:ext cx="10820400" cy="4114800"/>
          </a:xfrm>
        </p:spPr>
        <p:txBody>
          <a:bodyPr/>
          <a:lstStyle/>
          <a:p>
            <a:pPr marL="0" indent="0">
              <a:buNone/>
            </a:pPr>
            <a:r>
              <a:rPr lang="en-US" altLang="en-US" sz="2800" dirty="0"/>
              <a:t>Approve a </a:t>
            </a:r>
            <a:r>
              <a:rPr lang="en-US" altLang="en-US" sz="2800" dirty="0" err="1"/>
              <a:t>TGme</a:t>
            </a:r>
            <a:r>
              <a:rPr lang="en-US" altLang="en-US" sz="2800" dirty="0"/>
              <a:t> ad-hoc meeting on December 6-8 2022, in Piscataway, NJ or New York area location for the purpose of </a:t>
            </a:r>
            <a:r>
              <a:rPr lang="en-US" altLang="en-US" sz="2800" dirty="0" err="1"/>
              <a:t>REVme</a:t>
            </a:r>
            <a:r>
              <a:rPr lang="en-US" altLang="en-US" sz="2800" dirty="0"/>
              <a:t> comment resolution and consideration of document submissions.</a:t>
            </a:r>
          </a:p>
          <a:p>
            <a:pPr marL="0" indent="0">
              <a:buNone/>
            </a:pPr>
            <a:endParaRPr lang="en-US" altLang="en-US" sz="2800" dirty="0"/>
          </a:p>
          <a:p>
            <a:pPr marL="0" indent="0">
              <a:buNone/>
            </a:pPr>
            <a:r>
              <a:rPr lang="en-US" altLang="en-US" sz="2800" dirty="0"/>
              <a:t>Moved: </a:t>
            </a:r>
          </a:p>
          <a:p>
            <a:pPr marL="0" indent="0">
              <a:buNone/>
            </a:pPr>
            <a:r>
              <a:rPr lang="en-US" altLang="en-US" sz="2800" dirty="0"/>
              <a:t>Second: </a:t>
            </a:r>
          </a:p>
          <a:p>
            <a:pPr marL="0" indent="0">
              <a:buNone/>
            </a:pPr>
            <a:r>
              <a:rPr lang="en-US" altLang="en-US" sz="2800" dirty="0"/>
              <a:t>Result: 0 – Yes; 0 – No; 0 - Abstain</a:t>
            </a:r>
          </a:p>
          <a:p>
            <a:pPr marL="0" indent="0">
              <a:buNone/>
            </a:pPr>
            <a:endParaRPr lang="en-US" altLang="en-US" sz="2800" dirty="0"/>
          </a:p>
          <a:p>
            <a:pPr marL="0" indent="0">
              <a:buNone/>
            </a:pPr>
            <a:endParaRPr lang="en-US" altLang="en-US" sz="2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4266043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BA0969-7D67-30AC-F64C-7AED0672CC9F}"/>
              </a:ext>
            </a:extLst>
          </p:cNvPr>
          <p:cNvSpPr>
            <a:spLocks noGrp="1"/>
          </p:cNvSpPr>
          <p:nvPr>
            <p:ph type="title"/>
          </p:nvPr>
        </p:nvSpPr>
        <p:spPr/>
        <p:txBody>
          <a:bodyPr/>
          <a:lstStyle/>
          <a:p>
            <a:r>
              <a:rPr lang="en-CA" dirty="0"/>
              <a:t>Recirculation LB Motion</a:t>
            </a:r>
          </a:p>
        </p:txBody>
      </p:sp>
      <p:sp>
        <p:nvSpPr>
          <p:cNvPr id="5" name="Content Placeholder 4">
            <a:extLst>
              <a:ext uri="{FF2B5EF4-FFF2-40B4-BE49-F238E27FC236}">
                <a16:creationId xmlns:a16="http://schemas.microsoft.com/office/drawing/2014/main" id="{54F32229-DC42-C878-F1A8-ED09B22BFBBB}"/>
              </a:ext>
            </a:extLst>
          </p:cNvPr>
          <p:cNvSpPr>
            <a:spLocks noGrp="1"/>
          </p:cNvSpPr>
          <p:nvPr>
            <p:ph idx="1"/>
          </p:nvPr>
        </p:nvSpPr>
        <p:spPr>
          <a:xfrm>
            <a:off x="921026" y="1981200"/>
            <a:ext cx="10744200" cy="4343400"/>
          </a:xfrm>
        </p:spPr>
        <p:txBody>
          <a:bodyPr/>
          <a:lstStyle/>
          <a:p>
            <a:pPr marL="0" indent="0">
              <a:buNone/>
            </a:pPr>
            <a:r>
              <a:rPr lang="en-US" sz="2000" dirty="0"/>
              <a:t>Having approved comment resolutions for all of the comments received from LB 258 on </a:t>
            </a:r>
            <a:r>
              <a:rPr lang="en-US" sz="2000" dirty="0" err="1"/>
              <a:t>REVme</a:t>
            </a:r>
            <a:r>
              <a:rPr lang="en-US" sz="2000" dirty="0"/>
              <a:t> D1.0 as contained in document </a:t>
            </a:r>
            <a:r>
              <a:rPr lang="en-US" sz="2000" dirty="0">
                <a:hlinkClick r:id="rId2"/>
              </a:rPr>
              <a:t>https://mentor.ieee.org/802.11/dcn/22/11-22-0065-09-000m-revme-wg-ballot-comments.xls</a:t>
            </a:r>
            <a:r>
              <a:rPr lang="en-US" sz="2000" dirty="0"/>
              <a:t>,</a:t>
            </a:r>
          </a:p>
          <a:p>
            <a:pPr marL="0" indent="0">
              <a:buNone/>
            </a:pPr>
            <a:r>
              <a:rPr lang="en-US" sz="2000" dirty="0"/>
              <a:t>Instruct the editor to prepare Draft 2.0 incorporating these resolutions and,</a:t>
            </a:r>
          </a:p>
          <a:p>
            <a:pPr marL="0" indent="0">
              <a:buNone/>
            </a:pPr>
            <a:r>
              <a:rPr lang="en-US" sz="2000" dirty="0"/>
              <a:t>Approve a 15 day Working Group Recirculation Ballot asking the question “Should </a:t>
            </a:r>
            <a:r>
              <a:rPr lang="en-US" sz="2000" dirty="0" err="1"/>
              <a:t>REVme</a:t>
            </a:r>
            <a:r>
              <a:rPr lang="en-US" sz="2000" dirty="0"/>
              <a:t> D2.0 be forwarded to Sponsor Ballot?</a:t>
            </a:r>
          </a:p>
          <a:p>
            <a:pPr marL="0" indent="0">
              <a:buNone/>
            </a:pPr>
            <a:endParaRPr lang="en-US" sz="2000" dirty="0"/>
          </a:p>
          <a:p>
            <a:pPr marL="0" indent="0">
              <a:spcBef>
                <a:spcPts val="276"/>
              </a:spcBef>
              <a:buNone/>
            </a:pPr>
            <a:endParaRPr lang="en-US" sz="2000" dirty="0"/>
          </a:p>
          <a:p>
            <a:pPr marL="0" indent="0">
              <a:spcBef>
                <a:spcPts val="276"/>
              </a:spcBef>
              <a:buNone/>
            </a:pPr>
            <a:r>
              <a:rPr lang="en-US" sz="2000" dirty="0"/>
              <a:t>Moved: &lt;&gt;</a:t>
            </a:r>
          </a:p>
          <a:p>
            <a:pPr marL="0" indent="0">
              <a:spcBef>
                <a:spcPts val="276"/>
              </a:spcBef>
              <a:buNone/>
            </a:pPr>
            <a:r>
              <a:rPr lang="en-US" sz="2000" dirty="0"/>
              <a:t>Second: &lt;&gt;</a:t>
            </a:r>
          </a:p>
          <a:p>
            <a:pPr marL="0" indent="0">
              <a:spcBef>
                <a:spcPts val="276"/>
              </a:spcBef>
              <a:buNone/>
            </a:pPr>
            <a:r>
              <a:rPr lang="en-US" sz="2000" dirty="0"/>
              <a:t>Result: 0 – Yes; 0 – No; 0 - Abstain</a:t>
            </a:r>
          </a:p>
          <a:p>
            <a:pPr marL="0" indent="0">
              <a:buNone/>
            </a:pPr>
            <a:endParaRPr lang="en-CA" dirty="0"/>
          </a:p>
        </p:txBody>
      </p:sp>
      <p:sp>
        <p:nvSpPr>
          <p:cNvPr id="2" name="Footer Placeholder 1">
            <a:extLst>
              <a:ext uri="{FF2B5EF4-FFF2-40B4-BE49-F238E27FC236}">
                <a16:creationId xmlns:a16="http://schemas.microsoft.com/office/drawing/2014/main" id="{0649578D-E455-12C0-5534-910E281AA3AC}"/>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C559F40-5B6B-3379-E472-1967BC38DEB1}"/>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147902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September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9-18</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2022 September Wireless Interim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September 2022 Wireless Interim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t>&lt;link&gt;</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7150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8am  HST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t>
            </a:r>
            <a:r>
              <a:rPr lang="en-GB" sz="1100" dirty="0" err="1"/>
              <a:t>Adhoc</a:t>
            </a:r>
            <a:r>
              <a:rPr lang="en-GB" sz="1100" dirty="0"/>
              <a:t>, and July Plenary minutes (Slide 6)</a:t>
            </a:r>
          </a:p>
          <a:p>
            <a:pPr lvl="1"/>
            <a:r>
              <a:rPr lang="en-GB" sz="1100" dirty="0"/>
              <a:t>Editor Report</a:t>
            </a:r>
          </a:p>
          <a:p>
            <a:pPr lvl="1"/>
            <a:r>
              <a:rPr lang="en-GB" sz="1100" dirty="0"/>
              <a:t>Comment Resolution</a:t>
            </a:r>
          </a:p>
          <a:p>
            <a:pPr lvl="2"/>
            <a:r>
              <a:rPr lang="es-ES" altLang="en-US" sz="1100" dirty="0" err="1"/>
              <a:t>Clause</a:t>
            </a:r>
            <a:r>
              <a:rPr lang="es-ES" altLang="en-US" sz="1100" dirty="0"/>
              <a:t> 6 - CID 1114 – </a:t>
            </a:r>
            <a:r>
              <a:rPr lang="es-ES" altLang="en-US" sz="1100" dirty="0" err="1"/>
              <a:t>doc</a:t>
            </a:r>
            <a:r>
              <a:rPr lang="es-ES" altLang="en-US" sz="1100" dirty="0"/>
              <a:t> 11-22/916 – Smith (SR </a:t>
            </a:r>
            <a:r>
              <a:rPr lang="es-ES" altLang="en-US" sz="1100" dirty="0" err="1"/>
              <a:t>Technology</a:t>
            </a:r>
            <a:r>
              <a:rPr lang="es-ES" altLang="en-US" sz="1100" dirty="0"/>
              <a:t>)</a:t>
            </a:r>
          </a:p>
          <a:p>
            <a:pPr lvl="2"/>
            <a:r>
              <a:rPr lang="es-ES" altLang="en-US" sz="1100" dirty="0" err="1"/>
              <a:t>Deprecate</a:t>
            </a:r>
            <a:r>
              <a:rPr lang="es-ES" altLang="en-US" sz="1100" dirty="0"/>
              <a:t>/Obsolete – note </a:t>
            </a:r>
            <a:r>
              <a:rPr lang="es-ES" altLang="en-US" sz="1100" dirty="0" err="1"/>
              <a:t>doc</a:t>
            </a:r>
            <a:r>
              <a:rPr lang="es-ES" altLang="en-US" sz="1100" dirty="0"/>
              <a:t> 11-18/652</a:t>
            </a:r>
          </a:p>
          <a:p>
            <a:pPr lvl="3"/>
            <a:r>
              <a:rPr lang="es-ES" altLang="en-US" sz="1100" dirty="0"/>
              <a:t>WEP – CID 1266, 1267, 1642, 1083 (GEN), 1079, 1719 (SEC)</a:t>
            </a:r>
          </a:p>
          <a:p>
            <a:pPr lvl="3"/>
            <a:r>
              <a:rPr lang="es-ES" altLang="en-US" sz="1100" dirty="0"/>
              <a:t>TKIP – CID 1643 (GEN)</a:t>
            </a:r>
          </a:p>
          <a:p>
            <a:pPr lvl="3"/>
            <a:r>
              <a:rPr lang="es-ES" altLang="en-US" sz="1100" dirty="0"/>
              <a:t>PBSS – CID 1640 (GEN)</a:t>
            </a:r>
          </a:p>
          <a:p>
            <a:pPr lvl="3"/>
            <a:r>
              <a:rPr lang="es-ES" altLang="en-US" sz="1100" dirty="0"/>
              <a:t>IBSS – CID 1639 (GEN)</a:t>
            </a:r>
          </a:p>
          <a:p>
            <a:pPr lvl="3"/>
            <a:r>
              <a:rPr lang="es-ES" altLang="en-US" sz="1100" dirty="0"/>
              <a:t>DMG </a:t>
            </a:r>
            <a:r>
              <a:rPr lang="es-ES" altLang="en-US" sz="1100" dirty="0" err="1"/>
              <a:t>Relay</a:t>
            </a:r>
            <a:r>
              <a:rPr lang="es-ES" altLang="en-US" sz="1100" dirty="0"/>
              <a:t> – CID 1393 (GEN)</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8000" y="4703562"/>
            <a:ext cx="487679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14, 4pm HST</a:t>
            </a:r>
          </a:p>
          <a:p>
            <a:pPr lvl="1"/>
            <a:r>
              <a:rPr lang="en-CA" altLang="en-US" sz="1100" dirty="0"/>
              <a:t>Comment Resolution</a:t>
            </a:r>
            <a:endParaRPr lang="en-CA" sz="1100" dirty="0"/>
          </a:p>
          <a:p>
            <a:pPr lvl="2"/>
            <a:r>
              <a:rPr lang="en-CA" altLang="en-US" sz="1100" dirty="0"/>
              <a:t>&lt;&gt;</a:t>
            </a:r>
          </a:p>
          <a:p>
            <a:pPr lvl="1"/>
            <a:r>
              <a:rPr lang="en-CA" altLang="en-US" sz="1100" dirty="0"/>
              <a:t>Motions </a:t>
            </a:r>
          </a:p>
          <a:p>
            <a:pPr lvl="2"/>
            <a:r>
              <a:rPr lang="en-CA" altLang="en-US" sz="1100" dirty="0"/>
              <a:t>11-22/0059r22 – slides x-y</a:t>
            </a:r>
          </a:p>
          <a:p>
            <a:pPr lvl="2"/>
            <a:r>
              <a:rPr lang="en-CA" altLang="en-US" sz="1100" dirty="0"/>
              <a:t>LB Recirc Motion</a:t>
            </a:r>
          </a:p>
          <a:p>
            <a:pPr lvl="1"/>
            <a:r>
              <a:rPr lang="en-CA" altLang="en-US" sz="1100" dirty="0"/>
              <a:t>Timeline, Teleconferences, </a:t>
            </a:r>
            <a:r>
              <a:rPr lang="en-CA" altLang="en-US" sz="1100" dirty="0" err="1"/>
              <a:t>Adhoc</a:t>
            </a:r>
            <a:r>
              <a:rPr lang="en-CA" altLang="en-US" sz="1100" dirty="0"/>
              <a:t>, Plan for November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585494"/>
            <a:ext cx="61722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Sep 13, 4pm HST</a:t>
            </a:r>
          </a:p>
          <a:p>
            <a:pPr lvl="1"/>
            <a:r>
              <a:rPr lang="en-CA" altLang="en-US" sz="1100" dirty="0"/>
              <a:t>Comment Resolution</a:t>
            </a:r>
          </a:p>
          <a:p>
            <a:pPr lvl="2"/>
            <a:r>
              <a:rPr lang="en-CA" sz="1100" dirty="0"/>
              <a:t>CID 2346  (GEN) – doc 11-22/1035 – Levy (</a:t>
            </a:r>
            <a:r>
              <a:rPr lang="en-CA" sz="1100" dirty="0" err="1"/>
              <a:t>InterDigital</a:t>
            </a:r>
            <a:r>
              <a:rPr lang="en-CA" sz="1100" dirty="0"/>
              <a:t>)</a:t>
            </a:r>
          </a:p>
          <a:p>
            <a:pPr lvl="2"/>
            <a:r>
              <a:rPr lang="en-CA" sz="1100" dirty="0"/>
              <a:t>CID 1190, 1812 (MAC) – Hamilton (Ruckus/</a:t>
            </a:r>
            <a:r>
              <a:rPr lang="en-CA" sz="1100" dirty="0" err="1"/>
              <a:t>Commscope</a:t>
            </a:r>
            <a:r>
              <a:rPr lang="en-CA" sz="1100" dirty="0"/>
              <a:t>)</a:t>
            </a:r>
          </a:p>
          <a:p>
            <a:pPr lvl="2"/>
            <a:r>
              <a:rPr lang="en-US" sz="1100" dirty="0"/>
              <a:t>CID 1985, 1986, 1535, 1419, 2187, 1536 (MAC) – Hamilton (Ruckus/</a:t>
            </a:r>
            <a:r>
              <a:rPr lang="en-US" sz="1100" dirty="0" err="1"/>
              <a:t>Commscope</a:t>
            </a:r>
            <a:r>
              <a:rPr lang="en-US" sz="1100" dirty="0"/>
              <a:t>)</a:t>
            </a:r>
          </a:p>
          <a:p>
            <a:pPr lvl="2"/>
            <a:r>
              <a:rPr lang="en-US" sz="1100" dirty="0"/>
              <a:t>CID 2086 (MAC) – Hamilton (Ruckus/</a:t>
            </a:r>
            <a:r>
              <a:rPr lang="en-US" sz="1100" dirty="0" err="1"/>
              <a:t>Commscope</a:t>
            </a:r>
            <a:r>
              <a:rPr lang="en-US" sz="1100" dirty="0"/>
              <a:t>)</a:t>
            </a:r>
            <a:r>
              <a:rPr lang="en-CA" sz="1100" dirty="0"/>
              <a:t> </a:t>
            </a:r>
            <a:endParaRPr lang="en-US" sz="1100" dirty="0"/>
          </a:p>
          <a:p>
            <a:pPr lvl="2"/>
            <a:r>
              <a:rPr lang="en-US" sz="1100" dirty="0"/>
              <a:t>CID 1479 (MAC), 1554 (ED1) , 1760 (PHY) – Rison (Samsung)</a:t>
            </a:r>
          </a:p>
          <a:p>
            <a:pPr lvl="2"/>
            <a:endParaRPr lang="en-CA" altLang="en-US" sz="11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143000"/>
            <a:ext cx="53340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Sep 14, 4pm HST</a:t>
            </a:r>
          </a:p>
          <a:p>
            <a:pPr lvl="1"/>
            <a:r>
              <a:rPr lang="en-CA" altLang="en-US" sz="1100" dirty="0"/>
              <a:t>Comment Resolution</a:t>
            </a:r>
            <a:endParaRPr lang="pt-BR" sz="1100" dirty="0"/>
          </a:p>
          <a:p>
            <a:pPr lvl="2"/>
            <a:r>
              <a:rPr lang="de-DE" sz="1100" dirty="0"/>
              <a:t>CID 1650 (SEC) – Montemurro (Huawei)</a:t>
            </a:r>
          </a:p>
          <a:p>
            <a:pPr lvl="2"/>
            <a:r>
              <a:rPr lang="de-DE" sz="1100" dirty="0"/>
              <a:t>CID 2319 (MAC) – doc 11-22/658 – Das (Peraton Labs</a:t>
            </a:r>
            <a:r>
              <a:rPr lang="en-US" sz="1100" dirty="0"/>
              <a:t>)</a:t>
            </a:r>
          </a:p>
          <a:p>
            <a:pPr lvl="2"/>
            <a:r>
              <a:rPr lang="nl-NL" sz="1100" dirty="0"/>
              <a:t>PHY CIDs – doc 11-22/576 – Hart (Cisco)</a:t>
            </a:r>
          </a:p>
          <a:p>
            <a:pPr lvl="2"/>
            <a:r>
              <a:rPr lang="nl-NL" sz="1100" dirty="0"/>
              <a:t>CIDs 1034, 1032, 2202, 1029, 1031, 1310, 1199 (MAC) – Asterjadhi (Qualcomm)</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8000" y="29852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Sep 15, 1:30pm HST</a:t>
            </a:r>
          </a:p>
          <a:p>
            <a:pPr lvl="1"/>
            <a:r>
              <a:rPr lang="en-CA" altLang="en-US" sz="1100" dirty="0"/>
              <a:t>Comment Resolution</a:t>
            </a:r>
          </a:p>
          <a:p>
            <a:pPr lvl="2"/>
            <a:r>
              <a:rPr lang="en-US" altLang="en-US" sz="1100" dirty="0"/>
              <a:t>CID 1888 – doc 11-22/1449 – </a:t>
            </a:r>
            <a:r>
              <a:rPr lang="en-US" altLang="en-US" sz="1100" dirty="0" err="1"/>
              <a:t>Halasz</a:t>
            </a:r>
            <a:r>
              <a:rPr lang="en-US" altLang="en-US" sz="1100" dirty="0"/>
              <a:t> (Morse Micro)</a:t>
            </a:r>
          </a:p>
          <a:p>
            <a:pPr lvl="2"/>
            <a:r>
              <a:rPr lang="en-US" altLang="en-US" sz="1100" dirty="0"/>
              <a:t>CID 1632 – doc 11-22/1432 – </a:t>
            </a:r>
            <a:r>
              <a:rPr lang="en-US" altLang="en-US" sz="1100" dirty="0" err="1"/>
              <a:t>Halasz</a:t>
            </a:r>
            <a:r>
              <a:rPr lang="en-US" altLang="en-US" sz="1100" dirty="0"/>
              <a:t> (Morse Micro)</a:t>
            </a:r>
          </a:p>
          <a:p>
            <a:pPr lvl="2"/>
            <a:r>
              <a:rPr lang="en-US" altLang="en-US" sz="1100"/>
              <a:t>CID 1431 </a:t>
            </a:r>
            <a:r>
              <a:rPr lang="en-US" altLang="en-US" sz="1100" dirty="0"/>
              <a:t>– doc 11-22/1718 – </a:t>
            </a:r>
            <a:r>
              <a:rPr lang="en-US" altLang="en-US" sz="1100" dirty="0" err="1"/>
              <a:t>Halasz</a:t>
            </a:r>
            <a:r>
              <a:rPr lang="en-US" altLang="en-US" sz="1100" dirty="0"/>
              <a:t> (Morse Micro)</a:t>
            </a:r>
            <a:endParaRPr lang="es-ES" altLang="en-US" sz="1100" dirty="0"/>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July 802 plenary: </a:t>
            </a:r>
            <a:r>
              <a:rPr lang="en-US" altLang="en-US" sz="1800" dirty="0">
                <a:hlinkClick r:id="rId2"/>
              </a:rPr>
              <a:t>https://mentor.ieee.org/802.11/dcn/22/11-22-1155-01-000m-telecon-minutes-for-revme-2022-july-plenary.docx</a:t>
            </a:r>
            <a:r>
              <a:rPr lang="en-US" altLang="en-US" sz="1800" dirty="0"/>
              <a:t> </a:t>
            </a:r>
          </a:p>
          <a:p>
            <a:pPr>
              <a:lnSpc>
                <a:spcPct val="80000"/>
              </a:lnSpc>
            </a:pPr>
            <a:r>
              <a:rPr lang="en-US" altLang="en-US" sz="1800" dirty="0"/>
              <a:t>July 25</a:t>
            </a:r>
            <a:r>
              <a:rPr lang="en-US" altLang="en-US" sz="1800" baseline="30000" dirty="0"/>
              <a:t>th</a:t>
            </a:r>
            <a:r>
              <a:rPr lang="en-US" altLang="en-US" sz="1800" dirty="0"/>
              <a:t> teleconference: </a:t>
            </a:r>
            <a:r>
              <a:rPr lang="en-US" altLang="en-US" sz="1800" dirty="0">
                <a:hlinkClick r:id="rId3"/>
              </a:rPr>
              <a:t>https://mentor.ieee.org/802.11/dcn/22/11-22-1195-00-000m-telecon-minutes-for-revme-july-25.docx</a:t>
            </a:r>
            <a:r>
              <a:rPr lang="en-US" altLang="en-US" sz="1800" dirty="0"/>
              <a:t> </a:t>
            </a:r>
          </a:p>
          <a:p>
            <a:pPr>
              <a:lnSpc>
                <a:spcPct val="80000"/>
              </a:lnSpc>
            </a:pPr>
            <a:r>
              <a:rPr lang="en-US" altLang="en-US" sz="1800" dirty="0"/>
              <a:t>August </a:t>
            </a:r>
            <a:r>
              <a:rPr lang="en-US" altLang="en-US" sz="1800" dirty="0" err="1"/>
              <a:t>Adhoc</a:t>
            </a:r>
            <a:r>
              <a:rPr lang="en-US" altLang="en-US" sz="1800" dirty="0"/>
              <a:t> meeting: </a:t>
            </a:r>
            <a:r>
              <a:rPr lang="en-US" altLang="en-US" sz="1800" dirty="0">
                <a:hlinkClick r:id="rId4"/>
              </a:rPr>
              <a:t>https://mentor.ieee.org/802.11/dcn/22/11-22-1276-01-000m-minutes-for-revme-2022-august-adhoc-san-diego.docx</a:t>
            </a:r>
            <a:r>
              <a:rPr lang="en-US" altLang="en-US" sz="1800" dirty="0"/>
              <a:t> </a:t>
            </a:r>
          </a:p>
          <a:p>
            <a:pPr>
              <a:lnSpc>
                <a:spcPct val="80000"/>
              </a:lnSpc>
            </a:pPr>
            <a:r>
              <a:rPr lang="en-US" altLang="en-US" sz="1800" dirty="0"/>
              <a:t>August teleconferences: </a:t>
            </a:r>
            <a:r>
              <a:rPr lang="en-US" altLang="en-US" sz="1800" dirty="0">
                <a:hlinkClick r:id="rId5"/>
              </a:rPr>
              <a:t>https://mentor.ieee.org/802.11/dcn/22/11-22-1275-02-000m-telecon-minutes-for-revme-august-2022.docx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Sep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Monday Oct &lt;&gt; – 10am ET, 2hrs</a:t>
            </a:r>
          </a:p>
          <a:p>
            <a:pPr marL="0" indent="0">
              <a:lnSpc>
                <a:spcPct val="80000"/>
              </a:lnSpc>
              <a:buNone/>
            </a:pPr>
            <a:endParaRPr lang="en-US" altLang="en-US" sz="2000" dirty="0"/>
          </a:p>
          <a:p>
            <a:pPr>
              <a:lnSpc>
                <a:spcPct val="80000"/>
              </a:lnSpc>
            </a:pPr>
            <a:r>
              <a:rPr lang="en-US" altLang="en-US" sz="2000" dirty="0"/>
              <a:t>December </a:t>
            </a:r>
            <a:r>
              <a:rPr lang="en-US" altLang="en-US" sz="2000" dirty="0" err="1"/>
              <a:t>adhoc</a:t>
            </a:r>
            <a:r>
              <a:rPr lang="en-US" altLang="en-US" sz="2000" dirty="0"/>
              <a:t> (see next slide): </a:t>
            </a:r>
          </a:p>
          <a:p>
            <a:pPr lvl="1">
              <a:lnSpc>
                <a:spcPct val="80000"/>
              </a:lnSpc>
            </a:pPr>
            <a:r>
              <a:rPr lang="en-US" altLang="en-US" sz="1600" dirty="0"/>
              <a:t>Location:  </a:t>
            </a:r>
            <a:r>
              <a:rPr lang="en-US" altLang="en-US" sz="1600" i="1" dirty="0"/>
              <a:t>Piscataway, NJ</a:t>
            </a:r>
          </a:p>
          <a:p>
            <a:pPr lvl="1">
              <a:lnSpc>
                <a:spcPct val="80000"/>
              </a:lnSpc>
            </a:pPr>
            <a:r>
              <a:rPr lang="en-US" altLang="en-US" sz="1600" dirty="0"/>
              <a:t>Dates: Dec 6-8. 2022</a:t>
            </a:r>
          </a:p>
          <a:p>
            <a:pPr marL="0" indent="0">
              <a:lnSpc>
                <a:spcPct val="80000"/>
              </a:lnSpc>
              <a:buNone/>
            </a:pPr>
            <a:endParaRPr lang="en-US" altLang="en-US" sz="2000" dirty="0"/>
          </a:p>
          <a:p>
            <a:pPr>
              <a:lnSpc>
                <a:spcPct val="80000"/>
              </a:lnSpc>
            </a:pPr>
            <a:r>
              <a:rPr lang="en-US" altLang="en-US" sz="2000" dirty="0"/>
              <a:t>For the November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107673</TotalTime>
  <Words>2547</Words>
  <Application>Microsoft Office PowerPoint</Application>
  <PresentationFormat>Widescreen</PresentationFormat>
  <Paragraphs>277</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September Wireless Interim session</vt:lpstr>
      <vt:lpstr>REVme Agenda</vt:lpstr>
      <vt:lpstr>REVme minutes approval</vt:lpstr>
      <vt:lpstr>TGme Timeline</vt:lpstr>
      <vt:lpstr>Motion to Approve REVme Timeline </vt:lpstr>
      <vt:lpstr>Teleconference/Meeting plan</vt:lpstr>
      <vt:lpstr>December Adhoc </vt:lpstr>
      <vt:lpstr>Recirculation LB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4603</cp:revision>
  <cp:lastPrinted>2014-11-04T15:04:57Z</cp:lastPrinted>
  <dcterms:created xsi:type="dcterms:W3CDTF">2007-04-17T18:10:23Z</dcterms:created>
  <dcterms:modified xsi:type="dcterms:W3CDTF">2022-09-01T15:12:00Z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