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2367" r:id="rId5"/>
    <p:sldId id="613" r:id="rId6"/>
    <p:sldId id="857" r:id="rId7"/>
    <p:sldId id="859" r:id="rId8"/>
    <p:sldId id="855" r:id="rId9"/>
    <p:sldId id="848" r:id="rId10"/>
    <p:sldId id="901" r:id="rId11"/>
    <p:sldId id="236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570063-0EDD-4840-A856-152B45870E07}" v="39" dt="2022-08-30T20:47:12.6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70" d="100"/>
          <a:sy n="70" d="100"/>
        </p:scale>
        <p:origin x="24" y="26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06959BC-FF7B-4DE4-8368-6772FE9A9CAF}"/>
    <pc:docChg chg="modSld modMainMaster">
      <pc:chgData name="Mike Montemurro" userId="40c20c913ca7511e" providerId="LiveId" clId="{B06959BC-FF7B-4DE4-8368-6772FE9A9CAF}" dt="2022-08-05T19:43:20.132" v="30" actId="20577"/>
      <pc:docMkLst>
        <pc:docMk/>
      </pc:docMkLst>
      <pc:sldChg chg="modSp mod">
        <pc:chgData name="Mike Montemurro" userId="40c20c913ca7511e" providerId="LiveId" clId="{B06959BC-FF7B-4DE4-8368-6772FE9A9CAF}" dt="2022-08-05T19:43:20.132" v="30" actId="20577"/>
        <pc:sldMkLst>
          <pc:docMk/>
          <pc:sldMk cId="2822743645" sldId="850"/>
        </pc:sldMkLst>
        <pc:spChg chg="mod">
          <ac:chgData name="Mike Montemurro" userId="40c20c913ca7511e" providerId="LiveId" clId="{B06959BC-FF7B-4DE4-8368-6772FE9A9CAF}" dt="2022-08-05T19:43:14.002" v="24" actId="20577"/>
          <ac:spMkLst>
            <pc:docMk/>
            <pc:sldMk cId="2822743645" sldId="850"/>
            <ac:spMk id="4" creationId="{27F8E238-240A-4782-BD7C-888A610FFE0E}"/>
          </ac:spMkLst>
        </pc:spChg>
        <pc:spChg chg="mod">
          <ac:chgData name="Mike Montemurro" userId="40c20c913ca7511e" providerId="LiveId" clId="{B06959BC-FF7B-4DE4-8368-6772FE9A9CAF}" dt="2022-08-05T19:43:20.132" v="30" actId="20577"/>
          <ac:spMkLst>
            <pc:docMk/>
            <pc:sldMk cId="2822743645" sldId="850"/>
            <ac:spMk id="5" creationId="{5C289E12-1085-4168-A398-0F7249308ABA}"/>
          </ac:spMkLst>
        </pc:spChg>
      </pc:sldChg>
      <pc:sldMasterChg chg="modSp mod">
        <pc:chgData name="Mike Montemurro" userId="40c20c913ca7511e" providerId="LiveId" clId="{B06959BC-FF7B-4DE4-8368-6772FE9A9CAF}" dt="2022-08-05T19:42:55.562" v="12" actId="20577"/>
        <pc:sldMasterMkLst>
          <pc:docMk/>
          <pc:sldMasterMk cId="0" sldId="2147483648"/>
        </pc:sldMasterMkLst>
        <pc:spChg chg="mod">
          <ac:chgData name="Mike Montemurro" userId="40c20c913ca7511e" providerId="LiveId" clId="{B06959BC-FF7B-4DE4-8368-6772FE9A9CAF}" dt="2022-08-05T19:42:55.562" v="12" actId="20577"/>
          <ac:spMkLst>
            <pc:docMk/>
            <pc:sldMasterMk cId="0" sldId="2147483648"/>
            <ac:spMk id="11" creationId="{00000000-0000-0000-0000-000000000000}"/>
          </ac:spMkLst>
        </pc:spChg>
        <pc:spChg chg="mod">
          <ac:chgData name="Mike Montemurro" userId="40c20c913ca7511e" providerId="LiveId" clId="{B06959BC-FF7B-4DE4-8368-6772FE9A9CAF}" dt="2022-08-05T19:42:48.689" v="3" actId="20577"/>
          <ac:spMkLst>
            <pc:docMk/>
            <pc:sldMasterMk cId="0" sldId="2147483648"/>
            <ac:spMk id="1031" creationId="{00000000-0000-0000-0000-000000000000}"/>
          </ac:spMkLst>
        </pc:spChg>
      </pc:sldMasterChg>
    </pc:docChg>
  </pc:docChgLst>
  <pc:docChgLst>
    <pc:chgData name="Mike Montemurro" userId="40c20c913ca7511e" providerId="LiveId" clId="{07570063-0EDD-4840-A856-152B45870E07}"/>
    <pc:docChg chg="undo redo custSel addSld modSld modSection">
      <pc:chgData name="Mike Montemurro" userId="40c20c913ca7511e" providerId="LiveId" clId="{07570063-0EDD-4840-A856-152B45870E07}" dt="2022-09-01T15:11:55.264" v="2478" actId="20577"/>
      <pc:docMkLst>
        <pc:docMk/>
      </pc:docMkLst>
      <pc:sldChg chg="modSp mod">
        <pc:chgData name="Mike Montemurro" userId="40c20c913ca7511e" providerId="LiveId" clId="{07570063-0EDD-4840-A856-152B45870E07}" dt="2022-09-01T15:11:55.264" v="2478" actId="20577"/>
        <pc:sldMkLst>
          <pc:docMk/>
          <pc:sldMk cId="3830619075" sldId="613"/>
        </pc:sldMkLst>
        <pc:spChg chg="mod">
          <ac:chgData name="Mike Montemurro" userId="40c20c913ca7511e" providerId="LiveId" clId="{07570063-0EDD-4840-A856-152B45870E07}" dt="2022-08-30T17:55:20.461" v="1227" actId="20577"/>
          <ac:spMkLst>
            <pc:docMk/>
            <pc:sldMk cId="3830619075" sldId="613"/>
            <ac:spMk id="7" creationId="{12EA73ED-8534-496E-953B-F9D898315292}"/>
          </ac:spMkLst>
        </pc:spChg>
        <pc:spChg chg="mod">
          <ac:chgData name="Mike Montemurro" userId="40c20c913ca7511e" providerId="LiveId" clId="{07570063-0EDD-4840-A856-152B45870E07}" dt="2022-08-30T20:35:54.989" v="2248" actId="14100"/>
          <ac:spMkLst>
            <pc:docMk/>
            <pc:sldMk cId="3830619075" sldId="613"/>
            <ac:spMk id="8" creationId="{4CD249A7-B25B-4413-A490-DA16C7C17DEA}"/>
          </ac:spMkLst>
        </pc:spChg>
        <pc:spChg chg="mod">
          <ac:chgData name="Mike Montemurro" userId="40c20c913ca7511e" providerId="LiveId" clId="{07570063-0EDD-4840-A856-152B45870E07}" dt="2022-09-01T15:11:55.264" v="2478" actId="20577"/>
          <ac:spMkLst>
            <pc:docMk/>
            <pc:sldMk cId="3830619075" sldId="613"/>
            <ac:spMk id="9" creationId="{646D209B-E15C-40CD-B6C9-BF023D20E53D}"/>
          </ac:spMkLst>
        </pc:spChg>
        <pc:spChg chg="mod">
          <ac:chgData name="Mike Montemurro" userId="40c20c913ca7511e" providerId="LiveId" clId="{07570063-0EDD-4840-A856-152B45870E07}" dt="2022-08-30T18:06:59.646" v="1368" actId="20577"/>
          <ac:spMkLst>
            <pc:docMk/>
            <pc:sldMk cId="3830619075" sldId="613"/>
            <ac:spMk id="10" creationId="{CC2AB40D-EE73-4F6E-AF6C-5BB8815A67AA}"/>
          </ac:spMkLst>
        </pc:spChg>
        <pc:spChg chg="mod">
          <ac:chgData name="Mike Montemurro" userId="40c20c913ca7511e" providerId="LiveId" clId="{07570063-0EDD-4840-A856-152B45870E07}" dt="2022-08-31T13:33:51.404" v="2262" actId="20577"/>
          <ac:spMkLst>
            <pc:docMk/>
            <pc:sldMk cId="3830619075" sldId="613"/>
            <ac:spMk id="4103" creationId="{00000000-0000-0000-0000-000000000000}"/>
          </ac:spMkLst>
        </pc:spChg>
      </pc:sldChg>
      <pc:sldChg chg="modSp mod">
        <pc:chgData name="Mike Montemurro" userId="40c20c913ca7511e" providerId="LiveId" clId="{07570063-0EDD-4840-A856-152B45870E07}" dt="2022-08-30T18:16:07.476" v="1684" actId="20577"/>
        <pc:sldMkLst>
          <pc:docMk/>
          <pc:sldMk cId="3056178945" sldId="848"/>
        </pc:sldMkLst>
        <pc:spChg chg="mod">
          <ac:chgData name="Mike Montemurro" userId="40c20c913ca7511e" providerId="LiveId" clId="{07570063-0EDD-4840-A856-152B45870E07}" dt="2022-08-30T18:16:07.476" v="1684" actId="20577"/>
          <ac:spMkLst>
            <pc:docMk/>
            <pc:sldMk cId="3056178945" sldId="848"/>
            <ac:spMk id="4" creationId="{2D54C6BD-C858-48E4-ADDB-E13D7A95204A}"/>
          </ac:spMkLst>
        </pc:spChg>
        <pc:spChg chg="mod">
          <ac:chgData name="Mike Montemurro" userId="40c20c913ca7511e" providerId="LiveId" clId="{07570063-0EDD-4840-A856-152B45870E07}" dt="2022-08-30T18:15:40.759" v="1667" actId="20577"/>
          <ac:spMkLst>
            <pc:docMk/>
            <pc:sldMk cId="3056178945" sldId="848"/>
            <ac:spMk id="5" creationId="{312E63CB-7AA4-47E9-A213-073D8CADFEE1}"/>
          </ac:spMkLst>
        </pc:spChg>
      </pc:sldChg>
      <pc:sldChg chg="modSp mod">
        <pc:chgData name="Mike Montemurro" userId="40c20c913ca7511e" providerId="LiveId" clId="{07570063-0EDD-4840-A856-152B45870E07}" dt="2022-08-30T19:03:11.738" v="2112" actId="20577"/>
        <pc:sldMkLst>
          <pc:docMk/>
          <pc:sldMk cId="2822743645" sldId="850"/>
        </pc:sldMkLst>
        <pc:spChg chg="mod">
          <ac:chgData name="Mike Montemurro" userId="40c20c913ca7511e" providerId="LiveId" clId="{07570063-0EDD-4840-A856-152B45870E07}" dt="2022-08-30T19:03:11.738" v="2112" actId="20577"/>
          <ac:spMkLst>
            <pc:docMk/>
            <pc:sldMk cId="2822743645" sldId="850"/>
            <ac:spMk id="5" creationId="{5C289E12-1085-4168-A398-0F7249308ABA}"/>
          </ac:spMkLst>
        </pc:spChg>
      </pc:sldChg>
      <pc:sldChg chg="modSp mod">
        <pc:chgData name="Mike Montemurro" userId="40c20c913ca7511e" providerId="LiveId" clId="{07570063-0EDD-4840-A856-152B45870E07}" dt="2022-08-30T17:10:00.940" v="16" actId="20577"/>
        <pc:sldMkLst>
          <pc:docMk/>
          <pc:sldMk cId="1366082887" sldId="851"/>
        </pc:sldMkLst>
        <pc:spChg chg="mod">
          <ac:chgData name="Mike Montemurro" userId="40c20c913ca7511e" providerId="LiveId" clId="{07570063-0EDD-4840-A856-152B45870E07}" dt="2022-08-30T17:10:00.940" v="16" actId="20577"/>
          <ac:spMkLst>
            <pc:docMk/>
            <pc:sldMk cId="1366082887" sldId="851"/>
            <ac:spMk id="5" creationId="{CE3CB10D-55A8-4529-BEDD-F608F8F8F2BA}"/>
          </ac:spMkLst>
        </pc:spChg>
      </pc:sldChg>
      <pc:sldChg chg="modSp mod">
        <pc:chgData name="Mike Montemurro" userId="40c20c913ca7511e" providerId="LiveId" clId="{07570063-0EDD-4840-A856-152B45870E07}" dt="2022-08-30T18:13:02.245" v="1543" actId="20577"/>
        <pc:sldMkLst>
          <pc:docMk/>
          <pc:sldMk cId="1554063236" sldId="857"/>
        </pc:sldMkLst>
        <pc:spChg chg="mod">
          <ac:chgData name="Mike Montemurro" userId="40c20c913ca7511e" providerId="LiveId" clId="{07570063-0EDD-4840-A856-152B45870E07}" dt="2022-08-30T18:13:02.245" v="1543" actId="20577"/>
          <ac:spMkLst>
            <pc:docMk/>
            <pc:sldMk cId="1554063236" sldId="857"/>
            <ac:spMk id="5" creationId="{312E63CB-7AA4-47E9-A213-073D8CADFEE1}"/>
          </ac:spMkLst>
        </pc:spChg>
      </pc:sldChg>
      <pc:sldChg chg="modSp mod">
        <pc:chgData name="Mike Montemurro" userId="40c20c913ca7511e" providerId="LiveId" clId="{07570063-0EDD-4840-A856-152B45870E07}" dt="2022-08-30T18:13:29.754" v="1550" actId="20577"/>
        <pc:sldMkLst>
          <pc:docMk/>
          <pc:sldMk cId="3070285947" sldId="859"/>
        </pc:sldMkLst>
        <pc:spChg chg="mod">
          <ac:chgData name="Mike Montemurro" userId="40c20c913ca7511e" providerId="LiveId" clId="{07570063-0EDD-4840-A856-152B45870E07}" dt="2022-08-30T18:13:29.754" v="1550" actId="20577"/>
          <ac:spMkLst>
            <pc:docMk/>
            <pc:sldMk cId="3070285947" sldId="859"/>
            <ac:spMk id="5" creationId="{312E63CB-7AA4-47E9-A213-073D8CADFEE1}"/>
          </ac:spMkLst>
        </pc:spChg>
      </pc:sldChg>
      <pc:sldChg chg="modSp mod">
        <pc:chgData name="Mike Montemurro" userId="40c20c913ca7511e" providerId="LiveId" clId="{07570063-0EDD-4840-A856-152B45870E07}" dt="2022-08-30T18:57:36.511" v="1925" actId="20577"/>
        <pc:sldMkLst>
          <pc:docMk/>
          <pc:sldMk cId="4266043622" sldId="901"/>
        </pc:sldMkLst>
        <pc:spChg chg="mod">
          <ac:chgData name="Mike Montemurro" userId="40c20c913ca7511e" providerId="LiveId" clId="{07570063-0EDD-4840-A856-152B45870E07}" dt="2022-08-30T18:17:24.863" v="1694" actId="20577"/>
          <ac:spMkLst>
            <pc:docMk/>
            <pc:sldMk cId="4266043622" sldId="901"/>
            <ac:spMk id="9222" creationId="{00000000-0000-0000-0000-000000000000}"/>
          </ac:spMkLst>
        </pc:spChg>
        <pc:spChg chg="mod">
          <ac:chgData name="Mike Montemurro" userId="40c20c913ca7511e" providerId="LiveId" clId="{07570063-0EDD-4840-A856-152B45870E07}" dt="2022-08-30T18:57:36.511" v="1925" actId="20577"/>
          <ac:spMkLst>
            <pc:docMk/>
            <pc:sldMk cId="4266043622" sldId="901"/>
            <ac:spMk id="9223" creationId="{00000000-0000-0000-0000-000000000000}"/>
          </ac:spMkLst>
        </pc:spChg>
      </pc:sldChg>
      <pc:sldChg chg="modSp mod">
        <pc:chgData name="Mike Montemurro" userId="40c20c913ca7511e" providerId="LiveId" clId="{07570063-0EDD-4840-A856-152B45870E07}" dt="2022-08-30T20:30:46.634" v="2170" actId="20577"/>
        <pc:sldMkLst>
          <pc:docMk/>
          <pc:sldMk cId="2423762277" sldId="2367"/>
        </pc:sldMkLst>
        <pc:spChg chg="mod">
          <ac:chgData name="Mike Montemurro" userId="40c20c913ca7511e" providerId="LiveId" clId="{07570063-0EDD-4840-A856-152B45870E07}" dt="2022-08-30T17:14:02.359" v="62" actId="14100"/>
          <ac:spMkLst>
            <pc:docMk/>
            <pc:sldMk cId="2423762277" sldId="2367"/>
            <ac:spMk id="2" creationId="{1445B411-356B-4362-90AA-30C6AD27300A}"/>
          </ac:spMkLst>
        </pc:spChg>
        <pc:spChg chg="mod">
          <ac:chgData name="Mike Montemurro" userId="40c20c913ca7511e" providerId="LiveId" clId="{07570063-0EDD-4840-A856-152B45870E07}" dt="2022-08-30T20:30:46.634" v="2170" actId="20577"/>
          <ac:spMkLst>
            <pc:docMk/>
            <pc:sldMk cId="2423762277" sldId="2367"/>
            <ac:spMk id="8195" creationId="{00000000-0000-0000-0000-000000000000}"/>
          </ac:spMkLst>
        </pc:spChg>
      </pc:sldChg>
      <pc:sldChg chg="addSp modSp new mod modClrScheme chgLayout">
        <pc:chgData name="Mike Montemurro" userId="40c20c913ca7511e" providerId="LiveId" clId="{07570063-0EDD-4840-A856-152B45870E07}" dt="2022-08-30T19:02:13.588" v="2110" actId="20577"/>
        <pc:sldMkLst>
          <pc:docMk/>
          <pc:sldMk cId="1479028770" sldId="2368"/>
        </pc:sldMkLst>
        <pc:spChg chg="mod ord">
          <ac:chgData name="Mike Montemurro" userId="40c20c913ca7511e" providerId="LiveId" clId="{07570063-0EDD-4840-A856-152B45870E07}" dt="2022-08-30T18:52:54.040" v="1799" actId="700"/>
          <ac:spMkLst>
            <pc:docMk/>
            <pc:sldMk cId="1479028770" sldId="2368"/>
            <ac:spMk id="2" creationId="{0649578D-E455-12C0-5534-910E281AA3AC}"/>
          </ac:spMkLst>
        </pc:spChg>
        <pc:spChg chg="mod ord">
          <ac:chgData name="Mike Montemurro" userId="40c20c913ca7511e" providerId="LiveId" clId="{07570063-0EDD-4840-A856-152B45870E07}" dt="2022-08-30T18:52:54.040" v="1799" actId="700"/>
          <ac:spMkLst>
            <pc:docMk/>
            <pc:sldMk cId="1479028770" sldId="2368"/>
            <ac:spMk id="3" creationId="{EC559F40-5B6B-3379-E472-1967BC38DEB1}"/>
          </ac:spMkLst>
        </pc:spChg>
        <pc:spChg chg="add mod ord">
          <ac:chgData name="Mike Montemurro" userId="40c20c913ca7511e" providerId="LiveId" clId="{07570063-0EDD-4840-A856-152B45870E07}" dt="2022-08-30T19:00:38.127" v="2020" actId="20577"/>
          <ac:spMkLst>
            <pc:docMk/>
            <pc:sldMk cId="1479028770" sldId="2368"/>
            <ac:spMk id="4" creationId="{D8BA0969-7D67-30AC-F64C-7AED0672CC9F}"/>
          </ac:spMkLst>
        </pc:spChg>
        <pc:spChg chg="add mod ord">
          <ac:chgData name="Mike Montemurro" userId="40c20c913ca7511e" providerId="LiveId" clId="{07570063-0EDD-4840-A856-152B45870E07}" dt="2022-08-30T19:02:13.588" v="2110" actId="20577"/>
          <ac:spMkLst>
            <pc:docMk/>
            <pc:sldMk cId="1479028770" sldId="2368"/>
            <ac:spMk id="5" creationId="{54F32229-DC42-C878-F1A8-ED09B22BFBB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802.11-22/1281r0</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2022-09-01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4266043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9-18</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t>&lt;link&gt;</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6)</a:t>
            </a:r>
          </a:p>
          <a:p>
            <a:pPr lvl="1"/>
            <a:r>
              <a:rPr lang="en-GB" sz="1100" dirty="0"/>
              <a:t>Editor Report</a:t>
            </a:r>
          </a:p>
          <a:p>
            <a:pPr lvl="1"/>
            <a:r>
              <a:rPr lang="en-GB" sz="1100" dirty="0"/>
              <a:t>Comment Resolution</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703562"/>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14, 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5854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2346  (GEN) – doc 11-22/1035 – Levy (</a:t>
            </a:r>
            <a:r>
              <a:rPr lang="en-CA" sz="1100" dirty="0" err="1"/>
              <a:t>InterDigital</a:t>
            </a:r>
            <a:r>
              <a:rPr lang="en-CA" sz="1100" dirty="0"/>
              <a:t>)</a:t>
            </a:r>
          </a:p>
          <a:p>
            <a:pPr lvl="2"/>
            <a:r>
              <a:rPr lang="en-CA" sz="1100" dirty="0"/>
              <a:t>CID 1190, 1812 (MAC) – Hamilton (Ruckus/</a:t>
            </a:r>
            <a:r>
              <a:rPr lang="en-CA" sz="1100" dirty="0" err="1"/>
              <a:t>Commscope</a:t>
            </a:r>
            <a:r>
              <a:rPr lang="en-CA" sz="1100" dirty="0"/>
              <a:t>)</a:t>
            </a:r>
          </a:p>
          <a:p>
            <a:pPr lvl="2"/>
            <a:r>
              <a:rPr lang="en-US" sz="1100" dirty="0"/>
              <a:t>CID 1985, 1986, 1535, 1419, 2187, 1536 (MAC) – Hamilton (Ruckus/</a:t>
            </a:r>
            <a:r>
              <a:rPr lang="en-US" sz="1100" dirty="0" err="1"/>
              <a:t>Commscope</a:t>
            </a:r>
            <a:r>
              <a:rPr lang="en-US" sz="1100" dirty="0"/>
              <a:t>)</a:t>
            </a:r>
          </a:p>
          <a:p>
            <a:pPr lvl="2"/>
            <a:r>
              <a:rPr lang="en-US" sz="1100" dirty="0"/>
              <a:t>CID 2086 (MAC) – Hamilton (Ruckus/</a:t>
            </a:r>
            <a:r>
              <a:rPr lang="en-US" sz="1100" dirty="0" err="1"/>
              <a:t>Commscope</a:t>
            </a:r>
            <a:r>
              <a:rPr lang="en-US" sz="1100" dirty="0"/>
              <a:t>)</a:t>
            </a:r>
            <a:r>
              <a:rPr lang="en-CA" sz="1100" dirty="0"/>
              <a:t> </a:t>
            </a:r>
            <a:endParaRPr lang="en-US" sz="1100" dirty="0"/>
          </a:p>
          <a:p>
            <a:pPr lvl="2"/>
            <a:r>
              <a:rPr lang="en-US" sz="1100" dirty="0"/>
              <a:t>CID 1479 (MAC), 1554 (ED1) , 1760 (PHY) – Rison (Samsung)</a:t>
            </a:r>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1430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pt-BR" sz="1100" dirty="0"/>
          </a:p>
          <a:p>
            <a:pPr lvl="2"/>
            <a:r>
              <a:rPr lang="de-DE" sz="1100" dirty="0"/>
              <a:t>CID 1650 (SEC) – Montemurro (Huawei)</a:t>
            </a:r>
          </a:p>
          <a:p>
            <a:pPr lvl="2"/>
            <a:r>
              <a:rPr lang="de-DE" sz="1100" dirty="0"/>
              <a:t>CID 2319 (MAC) – doc 11-22/658 – Das (Peraton Labs</a:t>
            </a:r>
            <a:r>
              <a:rPr lang="en-US" sz="1100" dirty="0"/>
              <a:t>)</a:t>
            </a:r>
          </a:p>
          <a:p>
            <a:pPr lvl="2"/>
            <a:r>
              <a:rPr lang="nl-NL" sz="1100" dirty="0"/>
              <a:t>PHY CIDs – doc 11-22/576 – Hart (Cisco)</a:t>
            </a:r>
          </a:p>
          <a:p>
            <a:pPr lvl="2"/>
            <a:r>
              <a:rPr lang="nl-NL" sz="1100" dirty="0"/>
              <a:t>CIDs 1034, 1032, 2202, 1029, 1031, 1310, 1199 (MAC) – Asterjadhi (Qualcomm)</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29852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a:t>CID 1431 </a:t>
            </a:r>
            <a:r>
              <a:rPr lang="en-US" altLang="en-US" sz="1100" dirty="0"/>
              <a:t>– doc 11-22/1718 – </a:t>
            </a:r>
            <a:r>
              <a:rPr lang="en-US" altLang="en-US" sz="1100" dirty="0" err="1"/>
              <a:t>Halasz</a:t>
            </a:r>
            <a:r>
              <a:rPr lang="en-US" altLang="en-US" sz="1100" dirty="0"/>
              <a:t> (Morse Micro)</a:t>
            </a:r>
            <a:endParaRPr lang="es-ES" altLang="en-US"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107673</TotalTime>
  <Words>2547</Words>
  <Application>Microsoft Office PowerPoint</Application>
  <PresentationFormat>Widescreen</PresentationFormat>
  <Paragraphs>277</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September Wireless Interim session</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4603</cp:revision>
  <cp:lastPrinted>2014-11-04T15:04:57Z</cp:lastPrinted>
  <dcterms:created xsi:type="dcterms:W3CDTF">2007-04-17T18:10:23Z</dcterms:created>
  <dcterms:modified xsi:type="dcterms:W3CDTF">2022-09-01T15:12:00Z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