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  <p:sldId id="430" r:id="rId13"/>
    <p:sldId id="378" r:id="rId14"/>
    <p:sldId id="374" r:id="rId15"/>
    <p:sldId id="422" r:id="rId16"/>
    <p:sldId id="496" r:id="rId17"/>
    <p:sldId id="398" r:id="rId18"/>
    <p:sldId id="379" r:id="rId19"/>
    <p:sldId id="383" r:id="rId20"/>
    <p:sldId id="466" r:id="rId21"/>
    <p:sldId id="546" r:id="rId22"/>
    <p:sldId id="547" r:id="rId23"/>
    <p:sldId id="548" r:id="rId24"/>
    <p:sldId id="549" r:id="rId25"/>
    <p:sldId id="489" r:id="rId26"/>
    <p:sldId id="458" r:id="rId27"/>
    <p:sldId id="532" r:id="rId28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50" autoAdjust="0"/>
    <p:restoredTop sz="92269" autoAdjust="0"/>
  </p:normalViewPr>
  <p:slideViewPr>
    <p:cSldViewPr>
      <p:cViewPr varScale="1">
        <p:scale>
          <a:sx n="89" d="100"/>
          <a:sy n="89" d="100"/>
        </p:scale>
        <p:origin x="73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2207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8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08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1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8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16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06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802.11-22-1258r1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802.11-22/1258r1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5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/bp/StartPage" TargetMode="External"/><Relationship Id="rId4" Type="http://schemas.openxmlformats.org/officeDocument/2006/relationships/hyperlink" Target="https://ieee802.org/802tele_calendar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2/ec-22-0173" TargetMode="External"/><Relationship Id="rId3" Type="http://schemas.openxmlformats.org/officeDocument/2006/relationships/hyperlink" Target="https://mentor.ieee.org/802.11/dcn/22/11-22-1257" TargetMode="External"/><Relationship Id="rId7" Type="http://schemas.openxmlformats.org/officeDocument/2006/relationships/hyperlink" Target="https://mentor.ieee.org/802.11/dcn/22/11-22-1284" TargetMode="External"/><Relationship Id="rId12" Type="http://schemas.openxmlformats.org/officeDocument/2006/relationships/hyperlink" Target="https://mentor.ieee.org/802.11/dcn/22/11-22-096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274" TargetMode="External"/><Relationship Id="rId11" Type="http://schemas.openxmlformats.org/officeDocument/2006/relationships/hyperlink" Target="https://mentor.ieee.org/802.11/dcn/22/11-22-1286" TargetMode="External"/><Relationship Id="rId5" Type="http://schemas.openxmlformats.org/officeDocument/2006/relationships/hyperlink" Target="https://mentor.ieee.org/802.11/dcn/22/11-22-1285" TargetMode="External"/><Relationship Id="rId10" Type="http://schemas.openxmlformats.org/officeDocument/2006/relationships/hyperlink" Target="https://mentor.ieee.org/802.11/dcn/22/11-22-1297" TargetMode="External"/><Relationship Id="rId4" Type="http://schemas.openxmlformats.org/officeDocument/2006/relationships/hyperlink" Target="https://mentor.ieee.org/802.11/dcn/22/11-22-1258" TargetMode="External"/><Relationship Id="rId9" Type="http://schemas.openxmlformats.org/officeDocument/2006/relationships/hyperlink" Target="https://mentor.ieee.org/802.11/dcn/22/11-22-125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2022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2022-09-14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187923"/>
              </p:ext>
            </p:extLst>
          </p:nvPr>
        </p:nvGraphicFramePr>
        <p:xfrm>
          <a:off x="2052432" y="2343227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432" y="2343227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W2.6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957658"/>
              </p:ext>
            </p:extLst>
          </p:nvPr>
        </p:nvGraphicFramePr>
        <p:xfrm>
          <a:off x="533401" y="1719575"/>
          <a:ext cx="5181601" cy="193802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070600"/>
              </p:ext>
            </p:extLst>
          </p:nvPr>
        </p:nvGraphicFramePr>
        <p:xfrm>
          <a:off x="533401" y="4114800"/>
          <a:ext cx="5181600" cy="195358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AIML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AI/ML in 802.11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AMP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 Power for IoT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UHR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Ultra High Reliability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006489"/>
              </p:ext>
            </p:extLst>
          </p:nvPr>
        </p:nvGraphicFramePr>
        <p:xfrm>
          <a:off x="6248400" y="2133600"/>
          <a:ext cx="5744499" cy="354900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Editor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P802.11-2020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GB" dirty="0"/>
              <a:t>W2.6</a:t>
            </a:r>
            <a:r>
              <a:rPr lang="en-US" dirty="0" smtClean="0"/>
              <a:t>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47979"/>
              </p:ext>
            </p:extLst>
          </p:nvPr>
        </p:nvGraphicFramePr>
        <p:xfrm>
          <a:off x="2954528" y="1447801"/>
          <a:ext cx="5656072" cy="376231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921373" y="5612268"/>
            <a:ext cx="5192640" cy="646331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PAR Extension Requests in progress, on 2022 Sept </a:t>
            </a:r>
            <a:br>
              <a:rPr lang="en-US" sz="1800" dirty="0" smtClean="0"/>
            </a:br>
            <a:r>
              <a:rPr lang="en-US" sz="1800" dirty="0" err="1" smtClean="0"/>
              <a:t>NesCom</a:t>
            </a:r>
            <a:r>
              <a:rPr lang="en-US" sz="1800" dirty="0" smtClean="0"/>
              <a:t> agenda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GB" dirty="0"/>
              <a:t>W2.6 </a:t>
            </a:r>
            <a:r>
              <a:rPr lang="en-US" dirty="0" smtClean="0"/>
              <a:t>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GB" sz="2800" dirty="0"/>
              <a:t>W2.6</a:t>
            </a:r>
            <a:r>
              <a:rPr lang="en-US" sz="2800" dirty="0" smtClean="0"/>
              <a:t> </a:t>
            </a:r>
            <a:r>
              <a:rPr lang="en-US" sz="2800" dirty="0"/>
              <a:t>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5691144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473608"/>
              </p:ext>
            </p:extLst>
          </p:nvPr>
        </p:nvGraphicFramePr>
        <p:xfrm>
          <a:off x="152400" y="897598"/>
          <a:ext cx="11734800" cy="471072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Harry BIMS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Yujin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NOH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Jason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Yuchen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GUO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AIML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Ming GAN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/>
                        <a:t>Liangxiao</a:t>
                      </a:r>
                      <a:r>
                        <a:rPr lang="en-GB" sz="1400" b="1" dirty="0" smtClean="0"/>
                        <a:t> XIN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400" b="1" dirty="0" err="1" smtClean="0"/>
                        <a:t>Zhisong</a:t>
                      </a:r>
                      <a:r>
                        <a:rPr lang="en-GB" sz="1400" b="1" dirty="0" smtClean="0"/>
                        <a:t> ZUO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UHR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r>
              <a:rPr lang="en-GB" sz="2400" dirty="0"/>
              <a:t>W2.6</a:t>
            </a:r>
            <a:r>
              <a:rPr lang="en-US" sz="2400" dirty="0" smtClean="0"/>
              <a:t>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GB" dirty="0"/>
              <a:t>W2.6</a:t>
            </a:r>
            <a:r>
              <a:rPr lang="en-US" dirty="0" smtClean="0"/>
              <a:t>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802099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6701844" y="28956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99970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69342" y="2132743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1392" y="2809138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6699985" y="374966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5431815" y="3796427"/>
            <a:ext cx="1007374" cy="56642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56180" y="3698978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UHR Study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56180" y="28339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AIML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7" name="AutoShape 46"/>
          <p:cNvSpPr>
            <a:spLocks noChangeArrowheads="1"/>
          </p:cNvSpPr>
          <p:nvPr/>
        </p:nvSpPr>
        <p:spPr bwMode="auto">
          <a:xfrm>
            <a:off x="6752773" y="214924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COR 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7" name="AutoShape 46"/>
          <p:cNvSpPr>
            <a:spLocks noChangeArrowheads="1"/>
          </p:cNvSpPr>
          <p:nvPr/>
        </p:nvSpPr>
        <p:spPr bwMode="auto">
          <a:xfrm>
            <a:off x="3048416" y="4403329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AMP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/>
              <a:t>W2.6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52318"/>
              </p:ext>
            </p:extLst>
          </p:nvPr>
        </p:nvGraphicFramePr>
        <p:xfrm>
          <a:off x="750357" y="1524000"/>
          <a:ext cx="10908243" cy="4702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08-01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485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77.3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94.9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</a:t>
                      </a:r>
                      <a:r>
                        <a:rPr lang="en-GB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TGbc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Fail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Rec2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Rec2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TGaz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7956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W2.6 </a:t>
            </a:r>
            <a:r>
              <a:rPr lang="en-GB" dirty="0" smtClean="0"/>
              <a:t>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2022-09-12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316253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453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September 2022.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endParaRPr lang="en-US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B6C6270-9E8C-4725-8CBE-591A380DA8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45" y="674751"/>
            <a:ext cx="10615155" cy="580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98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D33E547-9AB0-4100-842B-BEDE372A5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45" y="674751"/>
            <a:ext cx="10615155" cy="580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768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EA5D842B-E4AF-49D9-9A51-0EDFA5AA4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500" y="1752601"/>
            <a:ext cx="8642700" cy="4722812"/>
          </a:xfrm>
        </p:spPr>
      </p:pic>
    </p:spTree>
    <p:extLst>
      <p:ext uri="{BB962C8B-B14F-4D97-AF65-F5344CB8AC3E}">
        <p14:creationId xmlns:p14="http://schemas.microsoft.com/office/powerpoint/2010/main" val="1875111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32A48D4A-482C-43F1-BEF1-BF79956E6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00201"/>
            <a:ext cx="8881846" cy="4853494"/>
          </a:xfrm>
        </p:spPr>
      </p:pic>
    </p:spTree>
    <p:extLst>
      <p:ext uri="{BB962C8B-B14F-4D97-AF65-F5344CB8AC3E}">
        <p14:creationId xmlns:p14="http://schemas.microsoft.com/office/powerpoint/2010/main" val="238105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https://mentor.ieee.org/802.11/dcn/13/11-13-0230-05-0000-comment-resolution-tutorial.ppt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3"/>
              </a:rPr>
              <a:t>https://www.ieee802.org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4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pPr lvl="0"/>
            <a:r>
              <a:rPr lang="en-GB" dirty="0" smtClean="0"/>
              <a:t>Use “no audio” in </a:t>
            </a:r>
            <a:r>
              <a:rPr lang="en-GB" dirty="0" err="1" smtClean="0"/>
              <a:t>Webex</a:t>
            </a:r>
            <a:r>
              <a:rPr lang="en-GB" dirty="0" smtClean="0"/>
              <a:t> when joining mixed mode meeting in person</a:t>
            </a:r>
          </a:p>
          <a:p>
            <a:r>
              <a:rPr lang="en-US" dirty="0" smtClean="0"/>
              <a:t>Use </a:t>
            </a:r>
            <a:r>
              <a:rPr lang="en-US" dirty="0"/>
              <a:t>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903416"/>
            <a:ext cx="10363200" cy="3429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response to prior email </a:t>
            </a:r>
            <a:r>
              <a:rPr lang="en-US" sz="2000" dirty="0"/>
              <a:t>r</a:t>
            </a:r>
            <a:r>
              <a:rPr lang="en-US" sz="2000" dirty="0" smtClean="0"/>
              <a:t>equest received from ETSI TC ITS for a copy of the most recent P802.11bd draft, a copy of the P802.11bd D5.0 draft standard with the required cover letter was sent.</a:t>
            </a: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July 2022</a:t>
            </a:r>
          </a:p>
          <a:p>
            <a:pPr marL="0" indent="0">
              <a:buNone/>
            </a:pPr>
            <a:r>
              <a:rPr lang="en-US" altLang="en-US" b="0" dirty="0" smtClean="0"/>
              <a:t>P802.11-2020 </a:t>
            </a:r>
            <a:r>
              <a:rPr lang="en-US" altLang="en-US" b="0" dirty="0" err="1" smtClean="0"/>
              <a:t>Cor</a:t>
            </a:r>
            <a:r>
              <a:rPr lang="en-US" altLang="en-US" b="0" dirty="0" smtClean="0"/>
              <a:t> 1 to </a:t>
            </a:r>
            <a:r>
              <a:rPr lang="en-US" altLang="en-US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October </a:t>
            </a:r>
            <a:r>
              <a:rPr lang="en-US" altLang="en-US" dirty="0"/>
              <a:t>2022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P802.11az to </a:t>
            </a:r>
            <a:r>
              <a:rPr lang="en-US" altLang="en-US" sz="2800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r>
              <a:rPr lang="en-US" altLang="en-US" b="0" dirty="0" smtClean="0"/>
              <a:t>P802.11bd to </a:t>
            </a:r>
            <a:r>
              <a:rPr lang="en-US" altLang="en-US" b="0" dirty="0" err="1" smtClean="0"/>
              <a:t>RevCom</a:t>
            </a:r>
            <a:endParaRPr lang="en-US" altLang="en-US" b="0" dirty="0" smtClean="0"/>
          </a:p>
          <a:p>
            <a:pPr marL="0" indent="0">
              <a:buNone/>
            </a:pPr>
            <a:r>
              <a:rPr lang="en-US" altLang="en-US" sz="2800" b="0" dirty="0" smtClean="0"/>
              <a:t>P802.11bb to SA Ballot</a:t>
            </a:r>
          </a:p>
          <a:p>
            <a:pPr marL="0" indent="0">
              <a:buNone/>
            </a:pPr>
            <a:r>
              <a:rPr lang="en-US" altLang="en-US" b="0" dirty="0" smtClean="0"/>
              <a:t>P802.11bc to SA Ballot</a:t>
            </a:r>
            <a:endParaRPr lang="en-GB" alt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4297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19, 2022</a:t>
            </a:r>
          </a:p>
          <a:p>
            <a:pPr marL="0" indent="0">
              <a:buNone/>
            </a:pPr>
            <a:r>
              <a:rPr lang="en-US" altLang="en-US" sz="2800" b="0" dirty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sz="2800" b="0" dirty="0"/>
              <a:t>P802.11-2020 </a:t>
            </a:r>
            <a:r>
              <a:rPr lang="en-US" altLang="en-US" sz="2800" b="0" dirty="0" err="1"/>
              <a:t>Cor</a:t>
            </a:r>
            <a:r>
              <a:rPr lang="en-US" altLang="en-US" sz="2800" b="0" dirty="0"/>
              <a:t> 1 to </a:t>
            </a:r>
            <a:r>
              <a:rPr lang="en-US" altLang="en-US" sz="2800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 smtClean="0"/>
              <a:t>December 2022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P802.11az to </a:t>
            </a:r>
            <a:r>
              <a:rPr lang="en-US" altLang="en-US" sz="2800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r>
              <a:rPr lang="en-US" altLang="en-US" sz="2800" b="0" dirty="0" smtClean="0"/>
              <a:t>P802.11bd to </a:t>
            </a:r>
            <a:r>
              <a:rPr lang="en-US" altLang="en-US" sz="2800" b="0" dirty="0" err="1" smtClean="0"/>
              <a:t>RevCom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802248"/>
              </p:ext>
            </p:extLst>
          </p:nvPr>
        </p:nvGraphicFramePr>
        <p:xfrm>
          <a:off x="929218" y="1828802"/>
          <a:ext cx="9625013" cy="3914524"/>
        </p:xfrm>
        <a:graphic>
          <a:graphicData uri="http://schemas.openxmlformats.org/drawingml/2006/table">
            <a:tbl>
              <a:tblPr/>
              <a:tblGrid>
                <a:gridCol w="3605213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https://mentor.ieee.org/802.11/dcn/22/11-22-1257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https://mentor.ieee.org/802.11/dcn/22/11-22-1258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https://mentor.ieee.org/802.11/dcn/22/11-22-1285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https://mentor.ieee.org/802.11/dcn/22/11-22-1274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https://mentor.ieee.org/802.11/dcn/22/11-22-1284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https://mentor.ieee.org/802-ec/dcn/22/ec-22-0173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https://mentor.ieee.org/802.11/dcn/22/11-22-1259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https://mentor.ieee.org/802.11/dcn/22/11-22-1297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https://mentor.ieee.org/802.11/dcn/22/11-22-1286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https://mentor.ieee.org/802.11/dcn/22/11-22-0967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Activity, and the 802 JTC1 SC.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September 2022 electronic session, reciprocal credit is given for other WG/TAG meetings which occur during the WG11 session, Monday September 12, 2022 10:00 am Hawaii time to Friday, September 1</a:t>
            </a:r>
            <a:r>
              <a:rPr lang="en-US" altLang="en-US" dirty="0"/>
              <a:t>6</a:t>
            </a:r>
            <a:r>
              <a:rPr lang="en-US" altLang="en-US" dirty="0" smtClean="0"/>
              <a:t>, 2022 Hawaii time. </a:t>
            </a:r>
          </a:p>
          <a:p>
            <a:r>
              <a:rPr lang="en-US" altLang="en-US" dirty="0" smtClean="0"/>
              <a:t>The September 2022 in-person and electronic meeting DOES count towards voting credit.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2022-09-13 AM2 and Thursday 2022-09-15 AM1 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175905</TotalTime>
  <Words>1832</Words>
  <Application>Microsoft Office PowerPoint</Application>
  <PresentationFormat>Widescreen</PresentationFormat>
  <Paragraphs>659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September 2022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W2.6 IEEE 802.11 Groups </vt:lpstr>
      <vt:lpstr>W2.6 PAR Expiration/Renewal Schedule</vt:lpstr>
      <vt:lpstr>W2.6 802.11 WG Appointed positions</vt:lpstr>
      <vt:lpstr>W2.6 Officers</vt:lpstr>
      <vt:lpstr>W2.6 IEEE 802.11 Revisions</vt:lpstr>
      <vt:lpstr>W2.6 IEEE 802.11 Standards Pipeline</vt:lpstr>
      <vt:lpstr>W2.6 Summary of ballots and comment collections</vt:lpstr>
      <vt:lpstr>W2.6 Current Membership Status</vt:lpstr>
      <vt:lpstr>background data</vt:lpstr>
      <vt:lpstr>PowerPoint Presentation</vt:lpstr>
      <vt:lpstr>PowerPoint Presentation</vt:lpstr>
      <vt:lpstr>Attendees by affiliation (attended at least one meeting July to September)</vt:lpstr>
      <vt:lpstr>Attendance by subgroup (July to September)</vt:lpstr>
      <vt:lpstr>Additional Reference material</vt:lpstr>
      <vt:lpstr> Comment Resolution Resources</vt:lpstr>
      <vt:lpstr>M3.2 Other 802 WG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September 2022</cp:keywords>
  <cp:lastModifiedBy>Stanley, Dorothy</cp:lastModifiedBy>
  <cp:revision>2402</cp:revision>
  <cp:lastPrinted>1998-02-10T13:28:06Z</cp:lastPrinted>
  <dcterms:created xsi:type="dcterms:W3CDTF">1998-02-10T13:07:52Z</dcterms:created>
  <dcterms:modified xsi:type="dcterms:W3CDTF">2022-09-14T21:59:55Z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