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935" r:id="rId25"/>
    <p:sldId id="936" r:id="rId26"/>
    <p:sldId id="937" r:id="rId27"/>
    <p:sldId id="938" r:id="rId28"/>
    <p:sldId id="939" r:id="rId29"/>
    <p:sldId id="940" r:id="rId30"/>
    <p:sldId id="893" r:id="rId31"/>
    <p:sldId id="844" r:id="rId32"/>
    <p:sldId id="906" r:id="rId33"/>
    <p:sldId id="905" r:id="rId34"/>
    <p:sldId id="913" r:id="rId35"/>
    <p:sldId id="914" r:id="rId36"/>
    <p:sldId id="915" r:id="rId37"/>
    <p:sldId id="916" r:id="rId38"/>
    <p:sldId id="917" r:id="rId39"/>
    <p:sldId id="918" r:id="rId40"/>
    <p:sldId id="919" r:id="rId41"/>
    <p:sldId id="920" r:id="rId42"/>
    <p:sldId id="921" r:id="rId43"/>
    <p:sldId id="924" r:id="rId44"/>
    <p:sldId id="925" r:id="rId45"/>
    <p:sldId id="926" r:id="rId46"/>
    <p:sldId id="929" r:id="rId47"/>
    <p:sldId id="930" r:id="rId48"/>
    <p:sldId id="932" r:id="rId49"/>
    <p:sldId id="933" r:id="rId50"/>
    <p:sldId id="842" r:id="rId51"/>
    <p:sldId id="888" r:id="rId5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4872" autoAdjust="0"/>
  </p:normalViewPr>
  <p:slideViewPr>
    <p:cSldViewPr>
      <p:cViewPr varScale="1">
        <p:scale>
          <a:sx n="73" d="100"/>
          <a:sy n="73" d="100"/>
        </p:scale>
        <p:origin x="60"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184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660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06333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84676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64498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802.11-22/1249r23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02378747"/>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99522643"/>
              </p:ext>
            </p:extLst>
          </p:nvPr>
        </p:nvGraphicFramePr>
        <p:xfrm>
          <a:off x="3429000" y="1447800"/>
          <a:ext cx="8305800" cy="298075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Editorial Comments in CC40 - Part 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Zinan Lin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CIDs Part 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24714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766302484"/>
              </p:ext>
            </p:extLst>
          </p:nvPr>
        </p:nvGraphicFramePr>
        <p:xfrm>
          <a:off x="3429000" y="1447800"/>
          <a:ext cx="8305800" cy="279787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22/1172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Implicit Measurement Setup Termination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884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85374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70198133"/>
              </p:ext>
            </p:extLst>
          </p:nvPr>
        </p:nvGraphicFramePr>
        <p:xfrm>
          <a:off x="3429000" y="1447800"/>
          <a:ext cx="8305800" cy="403836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Implicit Measurement Setup 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22/1368</a:t>
                      </a:r>
                      <a:endParaRPr lang="zh-CN" sz="1200" kern="1200" dirty="0">
                        <a:solidFill>
                          <a:srgbClr val="00B050"/>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On Responder-to-Responder Sensing Measurement</a:t>
                      </a:r>
                      <a:endParaRPr lang="zh-CN" sz="1200" kern="1200" dirty="0">
                        <a:solidFill>
                          <a:srgbClr val="00B050"/>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editorial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Dongguk</a:t>
                      </a:r>
                      <a:r>
                        <a:rPr lang="en-US" altLang="zh-CN" sz="1200" kern="1200" dirty="0" smtClean="0">
                          <a:solidFill>
                            <a:srgbClr val="00B050"/>
                          </a:solidFill>
                          <a:latin typeface="+mn-lt"/>
                          <a:ea typeface="+mn-ea"/>
                          <a:cs typeface="+mn-cs"/>
                        </a:rPr>
                        <a:t>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CC40 CR for Trigger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Dongguk</a:t>
                      </a:r>
                      <a:r>
                        <a:rPr lang="en-US" altLang="zh-CN" sz="1200" kern="1200" dirty="0" smtClean="0">
                          <a:solidFill>
                            <a:srgbClr val="00B050"/>
                          </a:solidFill>
                          <a:latin typeface="+mn-lt"/>
                          <a:ea typeface="+mn-ea"/>
                          <a:cs typeface="+mn-cs"/>
                        </a:rPr>
                        <a:t>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884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NDP formats for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832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87918254"/>
              </p:ext>
            </p:extLst>
          </p:nvPr>
        </p:nvGraphicFramePr>
        <p:xfrm>
          <a:off x="3429000" y="1447800"/>
          <a:ext cx="8305800" cy="360100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NDP formats for 802.11bf</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Shuling</a:t>
                      </a:r>
                      <a:r>
                        <a:rPr lang="en-US" altLang="zh-CN" sz="1200" kern="1200" dirty="0" smtClean="0">
                          <a:solidFill>
                            <a:srgbClr val="0000FF"/>
                          </a:solidFill>
                          <a:latin typeface="+mn-lt"/>
                          <a:ea typeface="+mn-ea"/>
                          <a:cs typeface="+mn-cs"/>
                        </a:rPr>
                        <a:t> (Julia) Feng (</a:t>
                      </a:r>
                      <a:r>
                        <a:rPr lang="en-US" altLang="zh-CN" sz="1200" kern="1200" dirty="0" err="1" smtClean="0">
                          <a:solidFill>
                            <a:srgbClr val="0000FF"/>
                          </a:solidFill>
                          <a:latin typeface="+mn-lt"/>
                          <a:ea typeface="+mn-ea"/>
                          <a:cs typeface="+mn-cs"/>
                        </a:rPr>
                        <a:t>Mediatek</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WLAN Sensing Measurement CSI Report with Rx Frequency Response Category Index</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985737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30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124-130</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4137578958"/>
              </p:ext>
            </p:extLst>
          </p:nvPr>
        </p:nvGraphicFramePr>
        <p:xfrm>
          <a:off x="3429000" y="1447800"/>
          <a:ext cx="8305800" cy="338231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(Julia)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WLAN Sensing Measurement CSI Report with Rx Frequency Response Category Index</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session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session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sensing session part 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a:t>
                      </a:r>
                      <a:r>
                        <a:rPr lang="en-US" altLang="zh-CN" sz="1200" kern="1200" dirty="0" err="1" smtClean="0">
                          <a:solidFill>
                            <a:schemeClr val="tx1"/>
                          </a:solidFill>
                          <a:latin typeface="+mn-lt"/>
                          <a:ea typeface="+mn-ea"/>
                          <a:cs typeface="+mn-cs"/>
                        </a:rPr>
                        <a:t>clasue</a:t>
                      </a:r>
                      <a:r>
                        <a:rPr lang="en-US" altLang="zh-CN" sz="1200" kern="1200" dirty="0" smtClean="0">
                          <a:solidFill>
                            <a:schemeClr val="tx1"/>
                          </a:solidFill>
                          <a:latin typeface="+mn-lt"/>
                          <a:ea typeface="+mn-ea"/>
                          <a:cs typeface="+mn-cs"/>
                        </a:rPr>
                        <a:t>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5145742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124-130</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681312768"/>
              </p:ext>
            </p:extLst>
          </p:nvPr>
        </p:nvGraphicFramePr>
        <p:xfrm>
          <a:off x="3429000" y="1447800"/>
          <a:ext cx="8305800" cy="254339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sensing session part 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a:t>
                      </a:r>
                      <a:r>
                        <a:rPr lang="en-US" altLang="zh-CN" sz="1200" kern="1200" dirty="0" err="1" smtClean="0">
                          <a:solidFill>
                            <a:schemeClr val="tx1"/>
                          </a:solidFill>
                          <a:latin typeface="+mn-lt"/>
                          <a:ea typeface="+mn-ea"/>
                          <a:cs typeface="+mn-cs"/>
                        </a:rPr>
                        <a:t>clasue</a:t>
                      </a:r>
                      <a:r>
                        <a:rPr lang="en-US" altLang="zh-CN" sz="1200" kern="1200" dirty="0" smtClean="0">
                          <a:solidFill>
                            <a:schemeClr val="tx1"/>
                          </a:solidFill>
                          <a:latin typeface="+mn-lt"/>
                          <a:ea typeface="+mn-ea"/>
                          <a:cs typeface="+mn-cs"/>
                        </a:rPr>
                        <a:t>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r>
              <a:rPr lang="en-US" altLang="zh-CN" sz="1800" b="1" kern="0" dirty="0"/>
              <a:t>: Junghoon Suh</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kern="0" dirty="0" smtClean="0"/>
              <a:t>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151381</TotalTime>
  <Words>5763</Words>
  <Application>Microsoft Office PowerPoint</Application>
  <PresentationFormat>宽屏</PresentationFormat>
  <Paragraphs>1506</Paragraphs>
  <Slides>51</Slides>
  <Notes>51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51</vt:i4>
      </vt:variant>
    </vt:vector>
  </HeadingPairs>
  <TitlesOfParts>
    <vt:vector size="6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203</cp:revision>
  <cp:lastPrinted>2014-11-04T15:04:57Z</cp:lastPrinted>
  <dcterms:created xsi:type="dcterms:W3CDTF">2007-04-17T18:10:23Z</dcterms:created>
  <dcterms:modified xsi:type="dcterms:W3CDTF">2022-08-30T16:01:44Z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(3)aqgrI6BywgYiuV6gt2cBfTfJdUtn/MmggkJAeOkNeYEaqj7STnExtOEdoCM1X1E/3tP0Qlah
plWwDra/7+3AqcOwsWqJ0kYsgBAQto7luXQtPaDLGd1Pv7CCxxglO2zQTUnQi3QdnPstpMob
phZYJkOuaOxtma8qM8qURZewpycJQVukjJhJ+N1++9e4rdXO6BzjnSW/A9Ykvv5OEaxQOo1D
KZnxswcsUFtSGezhfO</vt:lpwstr>
  </property>
  <property fmtid="{D5CDD505-2E9C-101B-9397-08002B2CF9AE}" pid="27" name="_2015_ms_pID_7253431">
    <vt:lpwstr>J0yQSc+Z2qhjC32FULDJJDwnM5jlgqSQFvi87fKiKcHoviKkug9g+S
XrUENzcuRlyA7MNcK8orsGehcqZayLZEJdTUDxSKGgIpdnKTOb3S3Fmi1cfO5Mmi6Olg2s7t
2bxYvniTeazyYTSy/sFCWUvOQicLUD0ILqjACCEjnyc5+K6knpNKLP7zy9gJM2lttJ16pJMB
ShRDr6IEFvrm4yUhaqnNSfqjEeL+XrHcE/zD</vt:lpwstr>
  </property>
  <property fmtid="{D5CDD505-2E9C-101B-9397-08002B2CF9AE}" pid="28" name="_2015_ms_pID_7253432">
    <vt:lpwstr>jSo0VHXldmaL+pGI0PcWDDw=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