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934" r:id="rId24"/>
    <p:sldId id="935" r:id="rId25"/>
    <p:sldId id="936" r:id="rId26"/>
    <p:sldId id="937" r:id="rId27"/>
    <p:sldId id="893" r:id="rId28"/>
    <p:sldId id="844" r:id="rId29"/>
    <p:sldId id="906" r:id="rId30"/>
    <p:sldId id="905" r:id="rId31"/>
    <p:sldId id="913" r:id="rId32"/>
    <p:sldId id="914" r:id="rId33"/>
    <p:sldId id="915" r:id="rId34"/>
    <p:sldId id="916" r:id="rId35"/>
    <p:sldId id="917" r:id="rId36"/>
    <p:sldId id="918" r:id="rId37"/>
    <p:sldId id="919" r:id="rId38"/>
    <p:sldId id="920" r:id="rId39"/>
    <p:sldId id="921" r:id="rId40"/>
    <p:sldId id="924" r:id="rId41"/>
    <p:sldId id="925" r:id="rId42"/>
    <p:sldId id="926" r:id="rId43"/>
    <p:sldId id="929" r:id="rId44"/>
    <p:sldId id="930" r:id="rId45"/>
    <p:sldId id="932" r:id="rId46"/>
    <p:sldId id="933" r:id="rId47"/>
    <p:sldId id="842" r:id="rId48"/>
    <p:sldId id="888" r:id="rId4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87625" autoAdjust="0"/>
  </p:normalViewPr>
  <p:slideViewPr>
    <p:cSldViewPr>
      <p:cViewPr varScale="1">
        <p:scale>
          <a:sx n="68" d="100"/>
          <a:sy n="68" d="100"/>
        </p:scale>
        <p:origin x="27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5089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184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660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06333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9811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4851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802.11-22/1249r19</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117-123</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489965"/>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802378747"/>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 cc40-sbp-reporting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7422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99522643"/>
              </p:ext>
            </p:extLst>
          </p:nvPr>
        </p:nvGraphicFramePr>
        <p:xfrm>
          <a:off x="3429000" y="1447800"/>
          <a:ext cx="8305800" cy="298075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Resolutions for Editorial Comments in CC40 - Part 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Zinan Lin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Setup CIDs Part 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24714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766302484"/>
              </p:ext>
            </p:extLst>
          </p:nvPr>
        </p:nvGraphicFramePr>
        <p:xfrm>
          <a:off x="3429000" y="1447800"/>
          <a:ext cx="8305800" cy="279787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22/1172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Implicit Measurement Setup Termination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884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85374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764546913"/>
              </p:ext>
            </p:extLst>
          </p:nvPr>
        </p:nvGraphicFramePr>
        <p:xfrm>
          <a:off x="3429000" y="1447800"/>
          <a:ext cx="8305800" cy="403836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22/1172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Implicit Measurement Setup Termination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884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NDP formats for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four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Technical Comments on SBP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832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677531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353485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149669</TotalTime>
  <Words>5106</Words>
  <Application>Microsoft Office PowerPoint</Application>
  <PresentationFormat>宽屏</PresentationFormat>
  <Paragraphs>1315</Paragraphs>
  <Slides>48</Slides>
  <Notes>48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48</vt:i4>
      </vt:variant>
    </vt:vector>
  </HeadingPairs>
  <TitlesOfParts>
    <vt:vector size="5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164</cp:revision>
  <cp:lastPrinted>2014-11-04T15:04:57Z</cp:lastPrinted>
  <dcterms:created xsi:type="dcterms:W3CDTF">2007-04-17T18:10:23Z</dcterms:created>
  <dcterms:modified xsi:type="dcterms:W3CDTF">2022-08-26T02:51:32Z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(3)CtNLAbgHGFS+2aq4g64pDdFDjFE6RTapV6klAki6xv+Nu8sG6xmRcDMBPQWlPmDxu/B9xtvf
PWLhD2EBHxqjwWXj5UTubBHVuF183ASeWYSDGq15nCFYPcgAafKwKf0xd9K4WIhu561Pdjqi
kSfxXMtKkdd7JeUKm6y6rnzrO9zp7x2RJ22NQaiz5hP/XczDdUTKCUSICuXnEVvdL7W/Tsph
Jl6m2uD5FpzQ3ST1mr</vt:lpwstr>
  </property>
  <property fmtid="{D5CDD505-2E9C-101B-9397-08002B2CF9AE}" pid="27" name="_2015_ms_pID_7253431">
    <vt:lpwstr>97rm+l8hUOS8s6NgCY/0nq4F16PKiKXrDY27CJBZx+E/c7011zFOGB
dTXyypot8B3ONeo4YMw+KlGjOeCi0tvbhTwqKYa2MHik1NhDfXoJ0Q+Yb22zt46tjkwQM0qc
aOz5oBAnblERmkhI5q5Z+R49gXPToYCvLBTRJdb2Qx3ZBEs50LFsovQDg2F0IFBORT2ujOaT
EqZvswIklFt6lrqInn0JrRpzRElPm+otI8Ge</vt:lpwstr>
  </property>
  <property fmtid="{D5CDD505-2E9C-101B-9397-08002B2CF9AE}" pid="28" name="_2015_ms_pID_7253432">
    <vt:lpwstr>HTuHLeFlHaZbxJ54q9oIse0=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