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935" r:id="rId25"/>
    <p:sldId id="893" r:id="rId26"/>
    <p:sldId id="844" r:id="rId27"/>
    <p:sldId id="906" r:id="rId28"/>
    <p:sldId id="905" r:id="rId29"/>
    <p:sldId id="913" r:id="rId30"/>
    <p:sldId id="914" r:id="rId31"/>
    <p:sldId id="915" r:id="rId32"/>
    <p:sldId id="916" r:id="rId33"/>
    <p:sldId id="917" r:id="rId34"/>
    <p:sldId id="918" r:id="rId35"/>
    <p:sldId id="919" r:id="rId36"/>
    <p:sldId id="920" r:id="rId37"/>
    <p:sldId id="921" r:id="rId38"/>
    <p:sldId id="924" r:id="rId39"/>
    <p:sldId id="925" r:id="rId40"/>
    <p:sldId id="926" r:id="rId41"/>
    <p:sldId id="929" r:id="rId42"/>
    <p:sldId id="930" r:id="rId43"/>
    <p:sldId id="932" r:id="rId44"/>
    <p:sldId id="933" r:id="rId45"/>
    <p:sldId id="842" r:id="rId46"/>
    <p:sldId id="888" r:id="rId4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1848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80237874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22/1271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a:t>
            </a:r>
            <a:r>
              <a:rPr lang="en-US" altLang="en-US" sz="3200" dirty="0" smtClean="0">
                <a:solidFill>
                  <a:srgbClr val="0000FF"/>
                </a:solidFill>
                <a:cs typeface="Times New Roman" panose="02020603050405020304" pitchFamily="18" charset="0"/>
              </a:rPr>
              <a:t>22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110962999"/>
              </p:ext>
            </p:extLst>
          </p:nvPr>
        </p:nvGraphicFramePr>
        <p:xfrm>
          <a:off x="3429000" y="1447800"/>
          <a:ext cx="8305800" cy="21418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 cc40-sbp-reporting</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24714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149330</TotalTime>
  <Words>4583</Words>
  <Application>Microsoft Office PowerPoint</Application>
  <PresentationFormat>宽屏</PresentationFormat>
  <Paragraphs>1155</Paragraphs>
  <Slides>46</Slides>
  <Notes>46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46</vt:i4>
      </vt:variant>
    </vt:vector>
  </HeadingPairs>
  <TitlesOfParts>
    <vt:vector size="5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143</cp:revision>
  <cp:lastPrinted>2014-11-04T15:04:57Z</cp:lastPrinted>
  <dcterms:created xsi:type="dcterms:W3CDTF">2007-04-17T18:10:23Z</dcterms:created>
  <dcterms:modified xsi:type="dcterms:W3CDTF">2022-08-19T05:02:20Z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