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912" r:id="rId19"/>
    <p:sldId id="923" r:id="rId20"/>
    <p:sldId id="927" r:id="rId21"/>
    <p:sldId id="928" r:id="rId22"/>
    <p:sldId id="931" r:id="rId23"/>
    <p:sldId id="934" r:id="rId24"/>
    <p:sldId id="893" r:id="rId25"/>
    <p:sldId id="844" r:id="rId26"/>
    <p:sldId id="906" r:id="rId27"/>
    <p:sldId id="905" r:id="rId28"/>
    <p:sldId id="913" r:id="rId29"/>
    <p:sldId id="914" r:id="rId30"/>
    <p:sldId id="915" r:id="rId31"/>
    <p:sldId id="916" r:id="rId32"/>
    <p:sldId id="917" r:id="rId33"/>
    <p:sldId id="918" r:id="rId34"/>
    <p:sldId id="919" r:id="rId35"/>
    <p:sldId id="920" r:id="rId36"/>
    <p:sldId id="921" r:id="rId37"/>
    <p:sldId id="924" r:id="rId38"/>
    <p:sldId id="925" r:id="rId39"/>
    <p:sldId id="926" r:id="rId40"/>
    <p:sldId id="929" r:id="rId41"/>
    <p:sldId id="930" r:id="rId42"/>
    <p:sldId id="932" r:id="rId43"/>
    <p:sldId id="933" r:id="rId44"/>
    <p:sldId id="842" r:id="rId45"/>
    <p:sldId id="888" r:id="rId4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87625" autoAdjust="0"/>
  </p:normalViewPr>
  <p:slideViewPr>
    <p:cSldViewPr>
      <p:cViewPr varScale="1">
        <p:scale>
          <a:sx n="68" d="100"/>
          <a:sy n="68" d="100"/>
        </p:scale>
        <p:origin x="276"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0082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475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683180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859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50619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950891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41776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14248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2582219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14455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96102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992680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24583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5639653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836610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192338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608638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73284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466349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7565061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9811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348511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33713" y="304027"/>
            <a:ext cx="35010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802.11-22/1249r13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2022-08-08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48350629"/>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format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29570840"/>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733963309"/>
              </p:ext>
            </p:extLst>
          </p:nvPr>
        </p:nvGraphicFramePr>
        <p:xfrm>
          <a:off x="3429000" y="1447800"/>
          <a:ext cx="8305800" cy="39667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22/1224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CC40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Editorial Comments in CC40 - Part 7</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699815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29636502"/>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Editorial Comments in CC40 - Part 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21/1934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Discussion on Session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4090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317003698"/>
              </p:ext>
            </p:extLst>
          </p:nvPr>
        </p:nvGraphicFramePr>
        <p:xfrm>
          <a:off x="3429000" y="571500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SBP Procedure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218982969"/>
              </p:ext>
            </p:extLst>
          </p:nvPr>
        </p:nvGraphicFramePr>
        <p:xfrm>
          <a:off x="3429000" y="1447800"/>
          <a:ext cx="8305800" cy="331071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22/0927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WLAN Sensing Procedure Overview</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878380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932380246"/>
              </p:ext>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730496525"/>
              </p:ext>
            </p:extLst>
          </p:nvPr>
        </p:nvGraphicFramePr>
        <p:xfrm>
          <a:off x="3429000" y="1447800"/>
          <a:ext cx="8305800" cy="393095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22/0930</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Related to TB Sensing Measurement Instance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 (2nd presentation)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Setup CIDs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Rui</a:t>
                      </a:r>
                      <a:r>
                        <a:rPr lang="en-US" altLang="zh-CN" sz="1200" kern="1200" dirty="0" smtClean="0">
                          <a:solidFill>
                            <a:schemeClr val="tx1"/>
                          </a:solidFill>
                          <a:latin typeface="+mn-lt"/>
                          <a:ea typeface="+mn-ea"/>
                          <a:cs typeface="+mn-cs"/>
                        </a:rPr>
                        <a:t>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 (follow-up discussion)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160055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smtClean="0"/>
              <a:t>Motion (</a:t>
            </a:r>
            <a:r>
              <a:rPr lang="en-US" altLang="zh-CN" sz="1600" dirty="0" smtClean="0">
                <a:solidFill>
                  <a:srgbClr val="0000FF"/>
                </a:solidFill>
              </a:rPr>
              <a:t>117-123</a:t>
            </a:r>
            <a:r>
              <a:rPr lang="en-US" altLang="zh-CN" sz="1600" dirty="0" smtClean="0"/>
              <a:t>)</a:t>
            </a:r>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38489965"/>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22/1206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Rui</a:t>
                      </a:r>
                      <a:r>
                        <a:rPr lang="en-US" altLang="zh-CN" sz="1200" kern="1200" dirty="0" smtClean="0">
                          <a:solidFill>
                            <a:srgbClr val="00B050"/>
                          </a:solidFill>
                          <a:latin typeface="+mn-lt"/>
                          <a:ea typeface="+mn-ea"/>
                          <a:cs typeface="+mn-cs"/>
                        </a:rPr>
                        <a:t>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7, 470, and 509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22/1243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1 (follow-up discussion)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 (follow-up discussion)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54360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911008487"/>
              </p:ext>
            </p:extLst>
          </p:nvPr>
        </p:nvGraphicFramePr>
        <p:xfrm>
          <a:off x="3429000" y="1447800"/>
          <a:ext cx="8305800" cy="294495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22/1244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Cheng Chen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instance comments in CC40 – Part 2 (follow-up discussion)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22/1315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Implicit Measurement Setup Termination</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22/1368</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Dong Wei (NXP)</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On Responder-to-Responder Sensing Measurement</a:t>
                      </a:r>
                      <a:endParaRPr lang="zh-CN" sz="1200" kern="1200" dirty="0">
                        <a:solidFill>
                          <a:schemeClr val="tx1"/>
                        </a:solidFill>
                        <a:latin typeface="+mn-lt"/>
                        <a:ea typeface="+mn-ea"/>
                        <a:cs typeface="+mn-cs"/>
                      </a:endParaRPr>
                    </a:p>
                  </a:txBody>
                  <a:tcPr marL="68580" marR="68580"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30 </a:t>
                      </a:r>
                      <a:r>
                        <a:rPr lang="en-US" sz="1200" kern="1200" dirty="0" err="1">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68580" marR="68580" marT="0" marB="0"/>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74229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2553928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15379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53873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432968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4298583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67501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29280640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086731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47760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87218437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619540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11-22-1224r1</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 22/1224r1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84057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8977385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42564982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6775316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353485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149206</TotalTime>
  <Words>4402</Words>
  <Application>Microsoft Office PowerPoint</Application>
  <PresentationFormat>宽屏</PresentationFormat>
  <Paragraphs>1095</Paragraphs>
  <Slides>45</Slides>
  <Notes>45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45</vt:i4>
      </vt:variant>
    </vt:vector>
  </HeadingPairs>
  <TitlesOfParts>
    <vt:vector size="5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139</cp:revision>
  <cp:lastPrinted>2014-11-04T15:04:57Z</cp:lastPrinted>
  <dcterms:created xsi:type="dcterms:W3CDTF">2007-04-17T18:10:23Z</dcterms:created>
  <dcterms:modified xsi:type="dcterms:W3CDTF">2022-08-19T02:56:45Z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(3)CtNLAbgHGFS+2aq4g64pDdFDjFE6RTapV6klAki6xv+Nu8sG6xmRcDMBPQWlPmDxu/B9xtvf
PWLhD2EBHxqjwWXj5UTubBHVuF183ASeWYSDGq15nCFYPcgAafKwKf0xd9K4WIhu561Pdjqi
kSfxXMtKkdd7JeUKm6y6rnzrO9zp7x2RJ22NQaiz5hP/XczDdUTKCUSICuXnEVvdL7W/Tsph
Jl6m2uD5FpzQ3ST1mr</vt:lpwstr>
  </property>
  <property fmtid="{D5CDD505-2E9C-101B-9397-08002B2CF9AE}" pid="27" name="_2015_ms_pID_7253431">
    <vt:lpwstr>97rm+l8hUOS8s6NgCY/0nq4F16PKiKXrDY27CJBZx+E/c7011zFOGB
dTXyypot8B3ONeo4YMw+KlGjOeCi0tvbhTwqKYa2MHik1NhDfXoJ0Q+Yb22zt46tjkwQM0qc
aOz5oBAnblERmkhI5q5Z+R49gXPToYCvLBTRJdb2Qx3ZBEs50LFsovQDg2F0IFBORT2ujOaT
EqZvswIklFt6lrqInn0JrRpzRElPm+otI8Ge</vt:lpwstr>
  </property>
  <property fmtid="{D5CDD505-2E9C-101B-9397-08002B2CF9AE}" pid="28" name="_2015_ms_pID_7253432">
    <vt:lpwstr>HTuHLeFlHaZbxJ54q9oIse0=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