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893" r:id="rId25"/>
    <p:sldId id="844" r:id="rId26"/>
    <p:sldId id="906" r:id="rId27"/>
    <p:sldId id="905" r:id="rId28"/>
    <p:sldId id="913" r:id="rId29"/>
    <p:sldId id="914" r:id="rId30"/>
    <p:sldId id="915" r:id="rId31"/>
    <p:sldId id="916" r:id="rId32"/>
    <p:sldId id="917" r:id="rId33"/>
    <p:sldId id="918" r:id="rId34"/>
    <p:sldId id="919" r:id="rId35"/>
    <p:sldId id="920" r:id="rId36"/>
    <p:sldId id="921" r:id="rId37"/>
    <p:sldId id="924" r:id="rId38"/>
    <p:sldId id="925" r:id="rId39"/>
    <p:sldId id="926" r:id="rId40"/>
    <p:sldId id="929" r:id="rId41"/>
    <p:sldId id="930" r:id="rId42"/>
    <p:sldId id="932" r:id="rId43"/>
    <p:sldId id="933" r:id="rId44"/>
    <p:sldId id="842" r:id="rId45"/>
    <p:sldId id="888"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802.11-22/1249r12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722275372"/>
              </p:ext>
            </p:extLst>
          </p:nvPr>
        </p:nvGraphicFramePr>
        <p:xfrm>
          <a:off x="3429000" y="1447800"/>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a:t>
                      </a:r>
                      <a:r>
                        <a:rPr lang="en-US" altLang="zh-CN" sz="1200" kern="1200" dirty="0" smtClean="0">
                          <a:solidFill>
                            <a:schemeClr val="tx1"/>
                          </a:solidFill>
                          <a:latin typeface="+mn-lt"/>
                          <a:ea typeface="+mn-ea"/>
                          <a:cs typeface="+mn-cs"/>
                        </a:rPr>
                        <a:t>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146306</TotalTime>
  <Words>4362</Words>
  <Application>Microsoft Office PowerPoint</Application>
  <PresentationFormat>宽屏</PresentationFormat>
  <Paragraphs>1083</Paragraphs>
  <Slides>45</Slides>
  <Notes>45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45</vt:i4>
      </vt:variant>
    </vt:vector>
  </HeadingPairs>
  <TitlesOfParts>
    <vt:vector size="5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134</cp:revision>
  <cp:lastPrinted>2014-11-04T15:04:57Z</cp:lastPrinted>
  <dcterms:created xsi:type="dcterms:W3CDTF">2007-04-17T18:10:23Z</dcterms:created>
  <dcterms:modified xsi:type="dcterms:W3CDTF">2022-08-17T02:32:16Z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