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893" r:id="rId24"/>
    <p:sldId id="844" r:id="rId25"/>
    <p:sldId id="906" r:id="rId26"/>
    <p:sldId id="905" r:id="rId27"/>
    <p:sldId id="913" r:id="rId28"/>
    <p:sldId id="914" r:id="rId29"/>
    <p:sldId id="915" r:id="rId30"/>
    <p:sldId id="916" r:id="rId31"/>
    <p:sldId id="917" r:id="rId32"/>
    <p:sldId id="918" r:id="rId33"/>
    <p:sldId id="919" r:id="rId34"/>
    <p:sldId id="920" r:id="rId35"/>
    <p:sldId id="921" r:id="rId36"/>
    <p:sldId id="924" r:id="rId37"/>
    <p:sldId id="925" r:id="rId38"/>
    <p:sldId id="926" r:id="rId39"/>
    <p:sldId id="929" r:id="rId40"/>
    <p:sldId id="930" r:id="rId41"/>
    <p:sldId id="842" r:id="rId42"/>
    <p:sldId id="888"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2419" autoAdjust="0"/>
  </p:normalViewPr>
  <p:slideViewPr>
    <p:cSldViewPr>
      <p:cViewPr varScale="1">
        <p:scale>
          <a:sx n="71" d="100"/>
          <a:sy n="71" d="100"/>
        </p:scale>
        <p:origin x="14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Du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7, 470, and 509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as specified in 22/1237r2, and to the CIDs 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145564</TotalTime>
  <Words>4069</Words>
  <Application>Microsoft Office PowerPoint</Application>
  <PresentationFormat>宽屏</PresentationFormat>
  <Paragraphs>1003</Paragraphs>
  <Slides>42</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103</cp:revision>
  <cp:lastPrinted>2014-11-04T15:04:57Z</cp:lastPrinted>
  <dcterms:created xsi:type="dcterms:W3CDTF">2007-04-17T18:10:23Z</dcterms:created>
  <dcterms:modified xsi:type="dcterms:W3CDTF">2022-08-16T14:08:01Z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