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0" r:id="rId17"/>
    <p:sldId id="911" r:id="rId18"/>
    <p:sldId id="912" r:id="rId19"/>
    <p:sldId id="923" r:id="rId20"/>
    <p:sldId id="927" r:id="rId21"/>
    <p:sldId id="928" r:id="rId22"/>
    <p:sldId id="893" r:id="rId23"/>
    <p:sldId id="844" r:id="rId24"/>
    <p:sldId id="906" r:id="rId25"/>
    <p:sldId id="905" r:id="rId26"/>
    <p:sldId id="913" r:id="rId27"/>
    <p:sldId id="914" r:id="rId28"/>
    <p:sldId id="915" r:id="rId29"/>
    <p:sldId id="916" r:id="rId30"/>
    <p:sldId id="917" r:id="rId31"/>
    <p:sldId id="918" r:id="rId32"/>
    <p:sldId id="919" r:id="rId33"/>
    <p:sldId id="920" r:id="rId34"/>
    <p:sldId id="921" r:id="rId35"/>
    <p:sldId id="924" r:id="rId36"/>
    <p:sldId id="925" r:id="rId37"/>
    <p:sldId id="926" r:id="rId38"/>
    <p:sldId id="842" r:id="rId39"/>
    <p:sldId id="888" r:id="rId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92419" autoAdjust="0"/>
  </p:normalViewPr>
  <p:slideViewPr>
    <p:cSldViewPr>
      <p:cViewPr varScale="1">
        <p:scale>
          <a:sx n="71" d="100"/>
          <a:sy n="71" d="100"/>
        </p:scale>
        <p:origin x="140"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342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0082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47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83180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859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41776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14248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58221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1445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96102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92680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24583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563965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83661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192338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608638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73284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802.11-22/1249r9</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August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2022-08-08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0215719"/>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36197215"/>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Threshold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186553390"/>
              </p:ext>
            </p:extLst>
          </p:nvPr>
        </p:nvGraphicFramePr>
        <p:xfrm>
          <a:off x="3429000" y="614486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48350629"/>
              </p:ext>
            </p:extLst>
          </p:nvPr>
        </p:nvGraphicFramePr>
        <p:xfrm>
          <a:off x="3429000" y="1447800"/>
          <a:ext cx="8305800" cy="43683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13445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29570840"/>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33963309"/>
              </p:ext>
            </p:extLst>
          </p:nvPr>
        </p:nvGraphicFramePr>
        <p:xfrm>
          <a:off x="3429000" y="1447800"/>
          <a:ext cx="8305800" cy="39667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22/1224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Editorial Comments in CC40 - Part 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699815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29636502"/>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Session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090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August  1,  8,9,    15, 16,    22, 23,    29, 30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August    4,     11,          18,          25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317003698"/>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SBP Procedure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218982969"/>
              </p:ext>
            </p:extLst>
          </p:nvPr>
        </p:nvGraphicFramePr>
        <p:xfrm>
          <a:off x="3429000" y="1447800"/>
          <a:ext cx="8305800" cy="331071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Related to WLAN Sensing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878380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932380246"/>
              </p:ext>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730496525"/>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 (2nd presentation)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a:t>
                      </a:r>
                      <a:r>
                        <a:rPr lang="en-US" altLang="zh-CN" sz="1200" kern="1200" dirty="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160055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 </a:t>
            </a:r>
            <a:r>
              <a:rPr lang="en-US" altLang="zh-CN" sz="4000" smtClean="0">
                <a:solidFill>
                  <a:srgbClr val="0000FF"/>
                </a:solidFill>
              </a:rPr>
              <a:t>or 18</a:t>
            </a:r>
            <a:r>
              <a:rPr lang="en-US" altLang="en-US" sz="400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2553928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153792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53873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43296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August  </a:t>
            </a:r>
            <a:r>
              <a:rPr lang="en-US" altLang="en-US" sz="1800" dirty="0">
                <a:solidFill>
                  <a:srgbClr val="0000FF"/>
                </a:solidFill>
              </a:rPr>
              <a:t>1,  8,9,    15, 16,    22, 23,    29, 30		10:00 - 12:00 ET</a:t>
            </a:r>
          </a:p>
          <a:p>
            <a:pPr marL="285750" indent="-285750" algn="just"/>
            <a:r>
              <a:rPr lang="en-US" altLang="en-US" sz="1800" dirty="0" smtClean="0">
                <a:solidFill>
                  <a:srgbClr val="0000FF"/>
                </a:solidFill>
              </a:rPr>
              <a:t>August    </a:t>
            </a:r>
            <a:r>
              <a:rPr lang="en-US" altLang="en-US" sz="1800" dirty="0">
                <a:solidFill>
                  <a:srgbClr val="0000FF"/>
                </a:solidFill>
              </a:rPr>
              <a:t>4,     11,          18,          25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29858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67501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a:t>: </a:t>
            </a:r>
            <a:r>
              <a:rPr lang="en-US" altLang="zh-CN" kern="0" smtClean="0"/>
              <a:t>14Y/ 3N/ 9A</a:t>
            </a:r>
            <a:endParaRPr lang="en-US" altLang="zh-CN" sz="1050" b="1" kern="0" dirty="0"/>
          </a:p>
        </p:txBody>
      </p:sp>
    </p:spTree>
    <p:extLst>
      <p:ext uri="{BB962C8B-B14F-4D97-AF65-F5344CB8AC3E}">
        <p14:creationId xmlns:p14="http://schemas.microsoft.com/office/powerpoint/2010/main" val="29280640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a:t>Anirudha </a:t>
            </a:r>
            <a:r>
              <a:rPr lang="en-US" altLang="zh-CN" sz="1800" b="1" kern="0" smtClean="0"/>
              <a:t>Sahoo</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086731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47760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8721843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619540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65, 119, 123, 124, 136, 193, 194, 477, and 550</a:t>
            </a:r>
            <a:endParaRPr lang="zh-CN" altLang="zh-CN" sz="1600" dirty="0"/>
          </a:p>
          <a:p>
            <a:pPr lvl="1"/>
            <a:r>
              <a:rPr lang="en-US" altLang="zh-CN" sz="1600" dirty="0"/>
              <a:t>as specified in 11-22-1224r1</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22/1224r1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40573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145564</TotalTime>
  <Words>3666</Words>
  <Application>Microsoft Office PowerPoint</Application>
  <PresentationFormat>宽屏</PresentationFormat>
  <Paragraphs>915</Paragraphs>
  <Slides>39</Slides>
  <Notes>39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39</vt:i4>
      </vt:variant>
    </vt:vector>
  </HeadingPairs>
  <TitlesOfParts>
    <vt:vector size="5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102</cp:revision>
  <cp:lastPrinted>2014-11-04T15:04:57Z</cp:lastPrinted>
  <dcterms:created xsi:type="dcterms:W3CDTF">2007-04-17T18:10:23Z</dcterms:created>
  <dcterms:modified xsi:type="dcterms:W3CDTF">2022-08-15T03:46:27Z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(3)asBywOXPbaN5WHBGeeae+4nOUkaTcUHoPzSEGGN5Pufyf/8PLIzWdtDRqqxcwWI0pLHC47FB
jJ/cT4ounKKrCfQsCDWBsYb06rD7Af/PC2upWKP0ytPWbeZveZBEOAtQX1+pcUFWhIUBgltJ
CCEAWPrv9Xm20L5xhS+RX9nueBvm3MS+1ILrLn5i/XepWIcMiNoa536tvVxGXvq4n/MpZPEN
Ht2+qb+dqeP3FL3/Ta</vt:lpwstr>
  </property>
  <property fmtid="{D5CDD505-2E9C-101B-9397-08002B2CF9AE}" pid="27" name="_2015_ms_pID_7253431">
    <vt:lpwstr>H964EtoeVDQeb0b0QBY1yDmz7Sld5UrMP1BBEZE1ZKd3jM9pY5KK+X
joQeAfgbJBc1cWEeE+PKX66JyuzF4JrLgE491R7uc/NalEsXxDt+QLzkiPto7c82RX1etVFs
cIORIdR3bNElS56cEuLtvMfmvEPcHUtngrFeaKgnMcvU4I36P8EjPrSS6G81b3AWyRNiBe0h
Z3kcOItFJ+5DmfHYKUwHF9Lpi2hQ8Y/cHkmh</vt:lpwstr>
  </property>
  <property fmtid="{D5CDD505-2E9C-101B-9397-08002B2CF9AE}" pid="28" name="_2015_ms_pID_7253432">
    <vt:lpwstr>YCDcOQMUWVHfvO2SDxX9Wdk=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