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handoutMasterIdLst>
    <p:handoutMasterId r:id="rId4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912" r:id="rId19"/>
    <p:sldId id="923" r:id="rId20"/>
    <p:sldId id="927" r:id="rId21"/>
    <p:sldId id="893" r:id="rId22"/>
    <p:sldId id="844" r:id="rId23"/>
    <p:sldId id="906" r:id="rId24"/>
    <p:sldId id="905" r:id="rId25"/>
    <p:sldId id="913" r:id="rId26"/>
    <p:sldId id="914" r:id="rId27"/>
    <p:sldId id="915" r:id="rId28"/>
    <p:sldId id="916" r:id="rId29"/>
    <p:sldId id="917" r:id="rId30"/>
    <p:sldId id="918" r:id="rId31"/>
    <p:sldId id="919" r:id="rId32"/>
    <p:sldId id="920" r:id="rId33"/>
    <p:sldId id="921" r:id="rId34"/>
    <p:sldId id="924" r:id="rId35"/>
    <p:sldId id="925" r:id="rId36"/>
    <p:sldId id="926" r:id="rId37"/>
    <p:sldId id="842" r:id="rId38"/>
    <p:sldId id="888" r:id="rId3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96424" autoAdjust="0"/>
  </p:normalViewPr>
  <p:slideViewPr>
    <p:cSldViewPr>
      <p:cViewPr varScale="1">
        <p:scale>
          <a:sx n="74" d="100"/>
          <a:sy n="74" d="100"/>
        </p:scale>
        <p:origin x="184" y="4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6008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9475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68318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341776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14248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258221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1445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96102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992680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224583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563965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683661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19233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660863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3732840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802.11-22/1249r6</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2022-08-08</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2048350629"/>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22/1237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6</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22/1206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7, 470, and 509</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Rojan Chitrakar (Panasonic)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Sensing Measurement Report format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8</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329570840"/>
              </p:ext>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733963309"/>
              </p:ext>
            </p:extLst>
          </p:nvPr>
        </p:nvGraphicFramePr>
        <p:xfrm>
          <a:off x="3429000" y="1447800"/>
          <a:ext cx="8305800" cy="396676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22/1020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Steve Shellhammer</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PDT Formatting of CSI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22/1224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Junghoon Suh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CC40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22/1245</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Editorial Comments in CC40 - Part 7</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60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699815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9</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3829636502"/>
              </p:ext>
            </p:extLst>
          </p:nvPr>
        </p:nvGraphicFramePr>
        <p:xfrm>
          <a:off x="3429000" y="1447800"/>
          <a:ext cx="8305800" cy="3930958"/>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 Platforms, Inc.)</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Editorial Comments in CC40 - Part 7</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21/1934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Chaoming Luo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on Session Setup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22/1243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Cheng Chen (Intel)</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instance comments in CC40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54090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a:t>
            </a:r>
            <a:r>
              <a:rPr lang="en-US" altLang="en-US" sz="3200" dirty="0" smtClean="0">
                <a:solidFill>
                  <a:srgbClr val="0000FF"/>
                </a:solidFill>
                <a:cs typeface="Times New Roman" panose="02020603050405020304" pitchFamily="18" charset="0"/>
              </a:rPr>
              <a:t>11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571500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211446267"/>
              </p:ext>
            </p:extLst>
          </p:nvPr>
        </p:nvGraphicFramePr>
        <p:xfrm>
          <a:off x="3429000" y="1447800"/>
          <a:ext cx="8305800" cy="309203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22/1244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Cheng Chen (Intel)</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Resolutions for instance comments in CC40 – Part 2</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10 </a:t>
                      </a:r>
                      <a:r>
                        <a:rPr lang="en-US" altLang="zh-CN" sz="1200" kern="1200" dirty="0" smtClean="0">
                          <a:solidFill>
                            <a:srgbClr val="0000FF"/>
                          </a:solidFill>
                          <a:latin typeface="+mn-lt"/>
                          <a:ea typeface="+mn-ea"/>
                          <a:cs typeface="+mn-cs"/>
                        </a:rPr>
                        <a:t>mins</a:t>
                      </a:r>
                      <a:endParaRPr lang="zh-CN" altLang="en-US"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Anirudha Sahoo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Setup CIDs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878380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smtClean="0">
                <a:solidFill>
                  <a:srgbClr val="0000FF"/>
                </a:solidFill>
              </a:rPr>
              <a:t>August 16 </a:t>
            </a:r>
            <a:r>
              <a:rPr lang="en-US" altLang="zh-CN" sz="4000" smtClean="0">
                <a:solidFill>
                  <a:srgbClr val="0000FF"/>
                </a:solidFill>
              </a:rPr>
              <a:t>or 18</a:t>
            </a:r>
            <a:r>
              <a:rPr lang="en-US" altLang="en-US" sz="400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3255392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CIDs 1</a:t>
            </a:r>
            <a:r>
              <a:rPr lang="en-US" altLang="zh-CN" sz="1600" dirty="0"/>
              <a:t>, 589, </a:t>
            </a:r>
            <a:r>
              <a:rPr lang="en-US" altLang="zh-CN" sz="1600" dirty="0" smtClean="0"/>
              <a:t>647</a:t>
            </a:r>
          </a:p>
          <a:p>
            <a:pPr lvl="1" algn="just">
              <a:buFont typeface="Arial" panose="020B0604020202020204" pitchFamily="34" charset="0"/>
              <a:buChar char="–"/>
              <a:defRPr/>
            </a:pPr>
            <a:r>
              <a:rPr lang="en-US" altLang="zh-CN" sz="1600" dirty="0"/>
              <a:t>as specified in 11-22-0829r3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Ning Gao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22/0829r3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153792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118</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r>
              <a:rPr lang="en-US" altLang="zh-CN" sz="1800" b="1" kern="0" dirty="0"/>
              <a:t>The measurement report type described in the PDT Formatting of CSI 22/1020 is the only one defined for the </a:t>
            </a:r>
            <a:r>
              <a:rPr lang="en-US" altLang="zh-CN" sz="1800" b="1" kern="0" dirty="0" err="1"/>
              <a:t>TGbf</a:t>
            </a:r>
            <a:r>
              <a:rPr lang="en-US" altLang="zh-CN" sz="1800" b="1" kern="0" dirty="0"/>
              <a:t> sub-7 GHz WLAN </a:t>
            </a:r>
            <a:r>
              <a:rPr lang="en-US" altLang="zh-CN" sz="1800" b="1" kern="0" dirty="0" smtClean="0"/>
              <a:t>sensing.  </a:t>
            </a:r>
            <a:endParaRPr lang="en-US" altLang="zh-CN" sz="1800" b="1" kern="0" dirty="0"/>
          </a:p>
          <a:p>
            <a:pPr marL="685800" lvl="2" indent="-342900" algn="just">
              <a:buFont typeface="微软雅黑" panose="020B0503020204020204" pitchFamily="34" charset="-122"/>
              <a:buChar char="–"/>
              <a:defRPr/>
            </a:pPr>
            <a:r>
              <a:rPr lang="en-US" altLang="zh-CN" sz="1400" kern="0" dirty="0" smtClean="0"/>
              <a:t>Signaling </a:t>
            </a:r>
            <a:r>
              <a:rPr lang="en-US" altLang="zh-CN" sz="1400" kern="0" dirty="0"/>
              <a:t>of the measurement report type is for further discussion</a:t>
            </a:r>
          </a:p>
          <a:p>
            <a:pPr marL="685800" lvl="2" indent="-342900" algn="just">
              <a:buFont typeface="微软雅黑" panose="020B0503020204020204" pitchFamily="34" charset="-122"/>
              <a:buChar char="–"/>
              <a:defRPr/>
            </a:pPr>
            <a:r>
              <a:rPr lang="en-US" altLang="zh-CN" sz="1400" kern="0" dirty="0" smtClean="0"/>
              <a:t>Reporting </a:t>
            </a:r>
            <a:r>
              <a:rPr lang="en-US" altLang="zh-CN" sz="1400" kern="0" dirty="0"/>
              <a:t>of per-RX antenna gain, RSSI or SNR is for further discussion and it is not a standalone report type</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Junghoon Suh</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22/1158r1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23Y</a:t>
            </a:r>
            <a:r>
              <a:rPr lang="en-US" altLang="zh-CN" kern="0" dirty="0"/>
              <a:t>/ </a:t>
            </a:r>
            <a:r>
              <a:rPr lang="en-US" altLang="zh-CN" kern="0" dirty="0" smtClean="0"/>
              <a:t>3N</a:t>
            </a:r>
            <a:r>
              <a:rPr lang="en-US" altLang="zh-CN" kern="0" dirty="0"/>
              <a:t>/ </a:t>
            </a:r>
            <a:r>
              <a:rPr lang="en-US" altLang="zh-CN" kern="0" dirty="0" smtClean="0"/>
              <a:t>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253873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221, </a:t>
            </a:r>
            <a:r>
              <a:rPr lang="en-US" altLang="zh-CN" sz="1600" dirty="0" smtClean="0"/>
              <a:t>265</a:t>
            </a:r>
          </a:p>
          <a:p>
            <a:pPr lvl="1" algn="just">
              <a:buFont typeface="Arial" panose="020B0604020202020204" pitchFamily="34" charset="0"/>
              <a:buChar char="–"/>
              <a:defRPr/>
            </a:pPr>
            <a:r>
              <a:rPr lang="en-US" altLang="zh-CN" sz="1600" dirty="0" smtClean="0"/>
              <a:t>as </a:t>
            </a:r>
            <a:r>
              <a:rPr lang="en-US" altLang="zh-CN" sz="1600" dirty="0"/>
              <a:t>specified in 11-22-1176r2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a:t>Anirudha Sahoo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22/1176r2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30432968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18, 97, 200, 282, 499, 558, 562, 628, </a:t>
            </a:r>
            <a:r>
              <a:rPr lang="en-US" altLang="zh-CN" sz="1600" dirty="0" smtClean="0"/>
              <a:t>910</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11-22-976r4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Mengshi</a:t>
            </a:r>
            <a:r>
              <a:rPr lang="en-US" altLang="zh-CN" sz="1800" b="1" kern="0" dirty="0"/>
              <a:t> Hu</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22/0976r4</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429858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 46, 75, 76, 77, 80, 260, 261, 378, 492, 515 and </a:t>
            </a:r>
            <a:r>
              <a:rPr lang="en-US" altLang="zh-CN" sz="1600" dirty="0" smtClean="0"/>
              <a:t>518</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11-22/1168r5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22/1168r5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7367501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132, 138, 184 and 275</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22/1170r2</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a:t>: </a:t>
            </a:r>
            <a:r>
              <a:rPr lang="en-US" altLang="zh-CN" kern="0" smtClean="0"/>
              <a:t>14Y/ 3N/ 9A</a:t>
            </a:r>
            <a:endParaRPr lang="en-US" altLang="zh-CN" sz="1050" b="1" kern="0" dirty="0"/>
          </a:p>
        </p:txBody>
      </p:sp>
    </p:spTree>
    <p:extLst>
      <p:ext uri="{BB962C8B-B14F-4D97-AF65-F5344CB8AC3E}">
        <p14:creationId xmlns:p14="http://schemas.microsoft.com/office/powerpoint/2010/main" val="29280640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110, 177, 239, 317, 770</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11-22-1175r1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a:t>Anirudha </a:t>
            </a:r>
            <a:r>
              <a:rPr lang="en-US" altLang="zh-CN" sz="1800" b="1" kern="0" smtClean="0"/>
              <a:t>Sahoo</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a:t>
            </a:r>
            <a:r>
              <a:rPr lang="en-US" altLang="zh-CN" kern="0" dirty="0"/>
              <a:t>22/1175r1</a:t>
            </a:r>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4086731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smtClean="0">
                <a:solidFill>
                  <a:srgbClr val="0000FF"/>
                </a:solidFill>
              </a:rPr>
              <a:t>August 30?</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25847760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417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11-22-1112r1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a:t>
            </a:r>
            <a:r>
              <a:rPr lang="en-US" altLang="zh-CN" sz="1800" b="1" kern="0" dirty="0"/>
              <a:t>: Assaf Kasher</a:t>
            </a:r>
            <a:r>
              <a:rPr lang="en-US" altLang="zh-CN" sz="1800" b="1" kern="0" dirty="0" smtClean="0"/>
              <a:t>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22/1112r1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187218437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lgn="just">
              <a:buFont typeface="Arial" panose="020B0604020202020204" pitchFamily="34" charset="0"/>
              <a:buChar char="–"/>
              <a:defRPr/>
            </a:pPr>
            <a:r>
              <a:rPr lang="en-US" altLang="zh-CN" sz="1600" dirty="0"/>
              <a:t>22/1020r5            PDT Formatting of CSI</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Steve </a:t>
            </a:r>
            <a:r>
              <a:rPr lang="en-US" altLang="zh-CN" sz="1800" b="1" kern="0" dirty="0" smtClean="0"/>
              <a:t>Shellhammer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22/22/1020r5</a:t>
            </a:r>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Unanimous consent</a:t>
            </a:r>
            <a:endParaRPr lang="en-US" altLang="zh-CN" sz="1050" b="1" kern="0" dirty="0"/>
          </a:p>
        </p:txBody>
      </p:sp>
    </p:spTree>
    <p:extLst>
      <p:ext uri="{BB962C8B-B14F-4D97-AF65-F5344CB8AC3E}">
        <p14:creationId xmlns:p14="http://schemas.microsoft.com/office/powerpoint/2010/main" val="619540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r>
              <a:rPr lang="en-US" altLang="zh-CN" sz="1600" dirty="0"/>
              <a:t>CIDs 65, 119, 123, 124, 136, 193, 194, 477, and 550</a:t>
            </a:r>
            <a:endParaRPr lang="zh-CN" altLang="zh-CN" sz="1600" dirty="0"/>
          </a:p>
          <a:p>
            <a:pPr lvl="1"/>
            <a:r>
              <a:rPr lang="en-US" altLang="zh-CN" sz="1600" dirty="0"/>
              <a:t>as specified in 11-22-1224r1</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Junghoon Suh	</a:t>
            </a:r>
            <a:r>
              <a:rPr lang="en-US" altLang="zh-CN" sz="1800" b="1" dirty="0" smtClean="0"/>
              <a:t>	</a:t>
            </a:r>
            <a:r>
              <a:rPr lang="en-US" altLang="zh-CN" sz="1800" b="1" kern="0" dirty="0" smtClean="0"/>
              <a:t>Second:</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smtClean="0"/>
              <a:t>Related document 22/1224r1</a:t>
            </a:r>
            <a:endParaRPr lang="en-US" altLang="zh-CN" kern="0" dirty="0"/>
          </a:p>
          <a:p>
            <a:pPr marL="628650" lvl="2">
              <a:buFont typeface="微软雅黑" panose="020B0503020204020204" pitchFamily="34" charset="-122"/>
              <a:buChar char="–"/>
              <a:defRPr/>
            </a:pPr>
            <a:r>
              <a:rPr lang="en-US" altLang="zh-CN" kern="0" dirty="0" smtClean="0"/>
              <a:t>SP </a:t>
            </a:r>
            <a:r>
              <a:rPr lang="en-US" altLang="zh-CN" kern="0" dirty="0"/>
              <a:t>Result</a:t>
            </a:r>
            <a:r>
              <a:rPr lang="en-US" altLang="zh-CN" kern="0" dirty="0" smtClean="0"/>
              <a:t>:</a:t>
            </a:r>
            <a:r>
              <a:rPr lang="en-US" altLang="zh-CN" sz="1050" kern="0" dirty="0"/>
              <a:t> Unanimous consent</a:t>
            </a:r>
            <a:endParaRPr lang="en-US" altLang="zh-CN" sz="1050" b="1" kern="0" dirty="0"/>
          </a:p>
        </p:txBody>
      </p:sp>
    </p:spTree>
    <p:extLst>
      <p:ext uri="{BB962C8B-B14F-4D97-AF65-F5344CB8AC3E}">
        <p14:creationId xmlns:p14="http://schemas.microsoft.com/office/powerpoint/2010/main" val="38405739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144837</TotalTime>
  <Words>3376</Words>
  <Application>Microsoft Office PowerPoint</Application>
  <PresentationFormat>宽屏</PresentationFormat>
  <Paragraphs>839</Paragraphs>
  <Slides>38</Slides>
  <Notes>38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38</vt:i4>
      </vt:variant>
    </vt:vector>
  </HeadingPairs>
  <TitlesOfParts>
    <vt:vector size="4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93</cp:revision>
  <cp:lastPrinted>2014-11-04T15:04:57Z</cp:lastPrinted>
  <dcterms:created xsi:type="dcterms:W3CDTF">2007-04-17T18:10:23Z</dcterms:created>
  <dcterms:modified xsi:type="dcterms:W3CDTF">2022-08-09T16:03:51Z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