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893" r:id="rId21"/>
    <p:sldId id="844" r:id="rId22"/>
    <p:sldId id="906" r:id="rId23"/>
    <p:sldId id="905" r:id="rId24"/>
    <p:sldId id="913" r:id="rId25"/>
    <p:sldId id="914" r:id="rId26"/>
    <p:sldId id="915" r:id="rId27"/>
    <p:sldId id="916" r:id="rId28"/>
    <p:sldId id="917" r:id="rId29"/>
    <p:sldId id="918" r:id="rId30"/>
    <p:sldId id="919" r:id="rId31"/>
    <p:sldId id="920" r:id="rId32"/>
    <p:sldId id="921" r:id="rId33"/>
    <p:sldId id="922" r:id="rId34"/>
    <p:sldId id="842" r:id="rId35"/>
    <p:sldId id="888"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82" autoAdjust="0"/>
    <p:restoredTop sz="96424" autoAdjust="0"/>
  </p:normalViewPr>
  <p:slideViewPr>
    <p:cSldViewPr>
      <p:cViewPr varScale="1">
        <p:scale>
          <a:sx n="73" d="100"/>
          <a:sy n="73" d="100"/>
        </p:scale>
        <p:origin x="212"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87794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a:t>
            </a:r>
            <a:r>
              <a:rPr lang="en-US" altLang="en-US" sz="3200" dirty="0" smtClean="0">
                <a:solidFill>
                  <a:srgbClr val="0000FF"/>
                </a:solidFill>
                <a:cs typeface="Times New Roman" panose="02020603050405020304" pitchFamily="18" charset="0"/>
              </a:rPr>
              <a:t>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43106176"/>
              </p:ext>
            </p:extLst>
          </p:nvPr>
        </p:nvGraphicFramePr>
        <p:xfrm>
          <a:off x="3429000" y="1447800"/>
          <a:ext cx="8305800" cy="352939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 </a:t>
            </a:r>
            <a:r>
              <a:rPr lang="en-US" altLang="zh-CN" sz="4000" smtClean="0">
                <a:solidFill>
                  <a:srgbClr val="0000FF"/>
                </a:solidFill>
              </a:rPr>
              <a:t>or 18</a:t>
            </a:r>
            <a:r>
              <a:rPr lang="en-US" altLang="en-US" sz="400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a:t>: </a:t>
            </a:r>
            <a:r>
              <a:rPr lang="en-US" altLang="zh-CN" kern="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a:t>Anirudha </a:t>
            </a:r>
            <a:r>
              <a:rPr lang="en-US" altLang="zh-CN" sz="1800" b="1" kern="0" smtClean="0"/>
              <a:t>Sahoo</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11-22-1121r1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22/1121r1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2681990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144682</TotalTime>
  <Words>3052</Words>
  <Application>Microsoft Office PowerPoint</Application>
  <PresentationFormat>宽屏</PresentationFormat>
  <Paragraphs>741</Paragraphs>
  <Slides>35</Slides>
  <Notes>35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35</vt:i4>
      </vt:variant>
    </vt:vector>
  </HeadingPairs>
  <TitlesOfParts>
    <vt:vector size="4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84</cp:revision>
  <cp:lastPrinted>2014-11-04T15:04:57Z</cp:lastPrinted>
  <dcterms:created xsi:type="dcterms:W3CDTF">2007-04-17T18:10:23Z</dcterms:created>
  <dcterms:modified xsi:type="dcterms:W3CDTF">2022-08-08T16:00:55Z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