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893" r:id="rId20"/>
    <p:sldId id="844" r:id="rId21"/>
    <p:sldId id="906" r:id="rId22"/>
    <p:sldId id="905" r:id="rId23"/>
    <p:sldId id="913" r:id="rId24"/>
    <p:sldId id="914" r:id="rId25"/>
    <p:sldId id="915" r:id="rId26"/>
    <p:sldId id="916" r:id="rId27"/>
    <p:sldId id="917" r:id="rId28"/>
    <p:sldId id="918" r:id="rId29"/>
    <p:sldId id="919" r:id="rId30"/>
    <p:sldId id="920" r:id="rId31"/>
    <p:sldId id="921" r:id="rId32"/>
    <p:sldId id="922" r:id="rId33"/>
    <p:sldId id="842" r:id="rId34"/>
    <p:sldId id="888" r:id="rId3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87794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802.11-22/1249r3</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149058904"/>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11-22-1121r1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22/1121r1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681990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144534</TotalTime>
  <Words>2793</Words>
  <Application>Microsoft Office PowerPoint</Application>
  <PresentationFormat>宽屏</PresentationFormat>
  <Paragraphs>669</Paragraphs>
  <Slides>34</Slides>
  <Notes>34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34</vt:i4>
      </vt:variant>
    </vt:vector>
  </HeadingPairs>
  <TitlesOfParts>
    <vt:vector size="4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81</cp:revision>
  <cp:lastPrinted>2014-11-04T15:04:57Z</cp:lastPrinted>
  <dcterms:created xsi:type="dcterms:W3CDTF">2007-04-17T18:10:23Z</dcterms:created>
  <dcterms:modified xsi:type="dcterms:W3CDTF">2022-08-08T01:44:32Z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