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0" r:id="rId17"/>
    <p:sldId id="911" r:id="rId18"/>
    <p:sldId id="893" r:id="rId19"/>
    <p:sldId id="844" r:id="rId20"/>
    <p:sldId id="906" r:id="rId21"/>
    <p:sldId id="905" r:id="rId22"/>
    <p:sldId id="842" r:id="rId23"/>
    <p:sldId id="888" r:id="rId2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312942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334289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802.11-22/1249r2</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August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August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2022-08-03</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0215719"/>
              </p:ext>
            </p:extLst>
          </p:nvPr>
        </p:nvGraphicFramePr>
        <p:xfrm>
          <a:off x="3429000" y="4800600"/>
          <a:ext cx="8305801" cy="108422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536197215"/>
              </p:ext>
            </p:extLst>
          </p:nvPr>
        </p:nvGraphicFramePr>
        <p:xfrm>
          <a:off x="3429000" y="1524000"/>
          <a:ext cx="8305800" cy="199475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Topic Threshold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22/1168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resolutions-for-MS-ID-and-termination-part-1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22/1170</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Pei Zhou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MS ID and termination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22/1175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for SBP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301090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August 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186553390"/>
              </p:ext>
            </p:extLst>
          </p:nvPr>
        </p:nvGraphicFramePr>
        <p:xfrm>
          <a:off x="3429000" y="6144860"/>
          <a:ext cx="8305801" cy="64685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22/1203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 Platforms, Inc.)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SBP Procedure Setup</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854240982"/>
              </p:ext>
            </p:extLst>
          </p:nvPr>
        </p:nvGraphicFramePr>
        <p:xfrm>
          <a:off x="3429000" y="1447800"/>
          <a:ext cx="8305800" cy="43683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22/1020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Shellhammer</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Formatting of CSI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CC40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22/1206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7, 470, and 509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22/1245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Measurement Report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21/1934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on Session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22/1244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22/1271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32134454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August  1,  8,9,    15, 16,    22, 23,    29, 30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August    4,     11,          18,          25 			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August  </a:t>
            </a:r>
            <a:r>
              <a:rPr lang="en-US" altLang="en-US" sz="1800" dirty="0">
                <a:solidFill>
                  <a:srgbClr val="0000FF"/>
                </a:solidFill>
              </a:rPr>
              <a:t>1,  8,9,    15, 16,    22, 23,    29, 30		10:00 - 12:00 ET</a:t>
            </a:r>
          </a:p>
          <a:p>
            <a:pPr marL="285750" indent="-285750" algn="just"/>
            <a:r>
              <a:rPr lang="en-US" altLang="en-US" sz="1800" dirty="0" smtClean="0">
                <a:solidFill>
                  <a:srgbClr val="0000FF"/>
                </a:solidFill>
              </a:rPr>
              <a:t>August    </a:t>
            </a:r>
            <a:r>
              <a:rPr lang="en-US" altLang="en-US" sz="1800" dirty="0">
                <a:solidFill>
                  <a:srgbClr val="0000FF"/>
                </a:solidFill>
              </a:rPr>
              <a:t>4,     11,          18,          25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144387</TotalTime>
  <Words>2119</Words>
  <Application>Microsoft Office PowerPoint</Application>
  <PresentationFormat>宽屏</PresentationFormat>
  <Paragraphs>466</Paragraphs>
  <Slides>23</Slides>
  <Notes>23</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23</vt:i4>
      </vt:variant>
    </vt:vector>
  </HeadingPairs>
  <TitlesOfParts>
    <vt:vector size="34"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August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74</cp:revision>
  <cp:lastPrinted>2014-11-04T15:04:57Z</cp:lastPrinted>
  <dcterms:created xsi:type="dcterms:W3CDTF">2007-04-17T18:10:23Z</dcterms:created>
  <dcterms:modified xsi:type="dcterms:W3CDTF">2022-08-05T02:36:47Z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(3)asBywOXPbaN5WHBGeeae+4nOUkaTcUHoPzSEGGN5Pufyf/8PLIzWdtDRqqxcwWI0pLHC47FB
jJ/cT4ounKKrCfQsCDWBsYb06rD7Af/PC2upWKP0ytPWbeZveZBEOAtQX1+pcUFWhIUBgltJ
CCEAWPrv9Xm20L5xhS+RX9nueBvm3MS+1ILrLn5i/XepWIcMiNoa536tvVxGXvq4n/MpZPEN
Ht2+qb+dqeP3FL3/Ta</vt:lpwstr>
  </property>
  <property fmtid="{D5CDD505-2E9C-101B-9397-08002B2CF9AE}" pid="27" name="_2015_ms_pID_7253431">
    <vt:lpwstr>H964EtoeVDQeb0b0QBY1yDmz7Sld5UrMP1BBEZE1ZKd3jM9pY5KK+X
joQeAfgbJBc1cWEeE+PKX66JyuzF4JrLgE491R7uc/NalEsXxDt+QLzkiPto7c82RX1etVFs
cIORIdR3bNElS56cEuLtvMfmvEPcHUtngrFeaKgnMcvU4I36P8EjPrSS6G81b3AWyRNiBe0h
Z3kcOItFJ+5DmfHYKUwHF9Lpi2hQ8Y/cHkmh</vt:lpwstr>
  </property>
  <property fmtid="{D5CDD505-2E9C-101B-9397-08002B2CF9AE}" pid="28" name="_2015_ms_pID_7253432">
    <vt:lpwstr>YCDcOQMUWVHfvO2SDxX9Wdk=</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