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893" r:id="rId19"/>
    <p:sldId id="844" r:id="rId20"/>
    <p:sldId id="906" r:id="rId21"/>
    <p:sldId id="905" r:id="rId22"/>
    <p:sldId id="842" r:id="rId23"/>
    <p:sldId id="888"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smtClean="0"/>
              <a:t>802.11-22/1249r1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2022-08-03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440092786"/>
              </p:ext>
            </p:extLst>
          </p:nvPr>
        </p:nvGraphicFramePr>
        <p:xfrm>
          <a:off x="3429000" y="5638800"/>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10896179"/>
              </p:ext>
            </p:extLst>
          </p:nvPr>
        </p:nvGraphicFramePr>
        <p:xfrm>
          <a:off x="3429000" y="1524000"/>
          <a:ext cx="8305800" cy="40025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144314</TotalTime>
  <Words>2098</Words>
  <Application>Microsoft Office PowerPoint</Application>
  <PresentationFormat>宽屏</PresentationFormat>
  <Paragraphs>462</Paragraphs>
  <Slides>23</Slides>
  <Notes>23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23</vt:i4>
      </vt:variant>
    </vt:vector>
  </HeadingPairs>
  <TitlesOfParts>
    <vt:vector size="3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72</cp:revision>
  <cp:lastPrinted>2014-11-04T15:04:57Z</cp:lastPrinted>
  <dcterms:created xsi:type="dcterms:W3CDTF">2007-04-17T18:10:23Z</dcterms:created>
  <dcterms:modified xsi:type="dcterms:W3CDTF">2022-08-04T07:23:19Z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