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69" dt="2022-09-14T22:16:13.3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4T22:19:55.009" v="7104"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4T21:06:06.053" v="6889"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4T21:06:06.053" v="688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4T20:38:38.273" v="6864" actId="13926"/>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4T20:38:09.043" v="6863" actId="2057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4T22:19:55.009" v="7104" actId="20577"/>
        <pc:sldMkLst>
          <pc:docMk/>
          <pc:sldMk cId="4066268139" sldId="360"/>
        </pc:sldMkLst>
        <pc:spChg chg="mod">
          <ac:chgData name="Alfred Asterjadhi" userId="39de57b9-85c0-4fd1-aaac-8ca2b6560ad0" providerId="ADAL" clId="{28F3505D-BA15-4A1A-93B7-17C6DABCA4C4}" dt="2022-09-14T17:47:01.145" v="6839"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4T22:19:55.009" v="7104" actId="2057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add mod ord">
        <pc:chgData name="Alfred Asterjadhi" userId="39de57b9-85c0-4fd1-aaac-8ca2b6560ad0" providerId="ADAL" clId="{28F3505D-BA15-4A1A-93B7-17C6DABCA4C4}" dt="2022-09-14T21:05:22.041" v="6887"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4T21:05:22.041" v="6887"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22:10:33.888" v="6959"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22:10:33.888" v="6959"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4T07:53:18.887" v="6516" actId="1076"/>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4T07:53:18.887" v="6516" actId="1076"/>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4T06:04:27.327" v="6212"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4T06:04:27.327" v="6212"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4T22:05:07.257" v="6929" actId="255"/>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4T22:05:07.257" v="6929" actId="255"/>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4T20:36:48.816" v="6850" actId="6549"/>
        <pc:sldMasterMkLst>
          <pc:docMk/>
          <pc:sldMasterMk cId="0" sldId="2147483648"/>
        </pc:sldMasterMkLst>
        <pc:spChg chg="mod">
          <ac:chgData name="Alfred Asterjadhi" userId="39de57b9-85c0-4fd1-aaac-8ca2b6560ad0" providerId="ADAL" clId="{28F3505D-BA15-4A1A-93B7-17C6DABCA4C4}" dt="2022-09-14T20:36:48.816" v="685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07-00-00be-cr-for-9-3-1-19-part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900457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on 3.2 CIDs part2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Jian Yu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2584004"/>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on NDPA frame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Mahmoud Kamel</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706r7</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N/A</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kern="1200" dirty="0">
                          <a:solidFill>
                            <a:srgbClr val="7030A0"/>
                          </a:solidFill>
                          <a:latin typeface="+mn-lt"/>
                          <a:ea typeface="+mn-ea"/>
                          <a:cs typeface="+mn-cs"/>
                        </a:rPr>
                        <a:t>LB 266 </a:t>
                      </a:r>
                      <a:r>
                        <a:rPr lang="fr-FR" sz="1000" b="0" kern="1200" dirty="0" err="1">
                          <a:solidFill>
                            <a:srgbClr val="7030A0"/>
                          </a:solidFill>
                          <a:latin typeface="+mn-lt"/>
                          <a:ea typeface="+mn-ea"/>
                          <a:cs typeface="+mn-cs"/>
                        </a:rPr>
                        <a:t>CIDs</a:t>
                      </a:r>
                      <a:r>
                        <a:rPr lang="fr-FR" sz="1000" b="0" kern="1200" dirty="0">
                          <a:solidFill>
                            <a:srgbClr val="7030A0"/>
                          </a:solidFill>
                          <a:latin typeface="+mn-lt"/>
                          <a:ea typeface="+mn-ea"/>
                          <a:cs typeface="+mn-cs"/>
                        </a:rPr>
                        <a:t> on Coexistence Assurance document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69338506"/>
              </p:ext>
            </p:extLst>
          </p:nvPr>
        </p:nvGraphicFramePr>
        <p:xfrm>
          <a:off x="851217" y="1582301"/>
          <a:ext cx="7736269" cy="444552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a:solidFill>
                            <a:schemeClr val="tx1"/>
                          </a:solidFill>
                          <a:latin typeface="+mn-lt"/>
                          <a:ea typeface="+mn-ea"/>
                          <a:cs typeface="+mn-cs"/>
                        </a:rPr>
                        <a:t>1611r0</a:t>
                      </a:r>
                    </a:p>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48624443"/>
              </p:ext>
            </p:extLst>
          </p:nvPr>
        </p:nvGraphicFramePr>
        <p:xfrm>
          <a:off x="806069" y="1513813"/>
          <a:ext cx="7736269" cy="49616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Partially Presented</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Sanghyun</a:t>
                      </a:r>
                      <a:r>
                        <a:rPr lang="en-GB" sz="1000" dirty="0">
                          <a:effectLst/>
                          <a:latin typeface="Times New Roman" panose="02020603050405020304" pitchFamily="18" charset="0"/>
                          <a:ea typeface="Times New Roman" panose="02020603050405020304" pitchFamily="18" charset="0"/>
                        </a:rPr>
                        <a:t> Kim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2"/>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39643076"/>
              </p:ext>
            </p:extLst>
          </p:nvPr>
        </p:nvGraphicFramePr>
        <p:xfrm>
          <a:off x="851217" y="1582301"/>
          <a:ext cx="7736269" cy="49006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0395467"/>
              </p:ext>
            </p:extLst>
          </p:nvPr>
        </p:nvGraphicFramePr>
        <p:xfrm>
          <a:off x="851217" y="1582301"/>
          <a:ext cx="7736269" cy="45728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(from Ad-hoc)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ea typeface="MS Gothic" panose="020B0609070205080204" pitchFamily="49" charset="-128"/>
                <a:hlinkClick r:id="rId2"/>
              </a:rPr>
              <a:t>1250r0</a:t>
            </a:r>
            <a:r>
              <a:rPr lang="en-US" sz="1200" kern="1200" dirty="0">
                <a:ea typeface="MS Gothic" panose="020B0609070205080204" pitchFamily="49" charset="-128"/>
              </a:rPr>
              <a:t> </a:t>
            </a:r>
            <a:r>
              <a:rPr lang="en-US" sz="1200" kern="1200" dirty="0" err="1">
                <a:ea typeface="MS Gothic" panose="020B0609070205080204" pitchFamily="49" charset="-128"/>
              </a:rPr>
              <a:t>cr</a:t>
            </a:r>
            <a:r>
              <a:rPr lang="en-US" sz="1200" kern="1200" dirty="0">
                <a:ea typeface="MS Gothic" panose="020B0609070205080204" pitchFamily="49" charset="-128"/>
              </a:rPr>
              <a:t>-for-ML-SM-power-save-mode 				Jason Y. Guo 		[1C Cont. 10’]</a:t>
            </a:r>
          </a:p>
          <a:p>
            <a:pPr lvl="1">
              <a:buFont typeface="Arial" panose="020B0604020202020204" pitchFamily="34" charset="0"/>
              <a:buChar char="•"/>
            </a:pPr>
            <a:r>
              <a:rPr lang="en-US" sz="1200" kern="1200" dirty="0">
                <a:ea typeface="MS Gothic" panose="020B0609070205080204" pitchFamily="49" charset="-128"/>
                <a:hlinkClick r:id="rId3"/>
              </a:rPr>
              <a:t>1434r2</a:t>
            </a:r>
            <a:r>
              <a:rPr lang="en-US" sz="1200" kern="1200" dirty="0">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ea typeface="MS Gothic" panose="020B0609070205080204" pitchFamily="49" charset="-128"/>
                <a:hlinkClick r:id="rId4"/>
              </a:rPr>
              <a:t>1228r2</a:t>
            </a:r>
            <a:r>
              <a:rPr lang="en-US" sz="1200" kern="1200" dirty="0">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ea typeface="MS Gothic" panose="020B0609070205080204" pitchFamily="49" charset="-128"/>
                <a:hlinkClick r:id="rId5"/>
              </a:rPr>
              <a:t>1336r3</a:t>
            </a:r>
            <a:r>
              <a:rPr lang="en-US" sz="1200" kern="1200" dirty="0">
                <a:ea typeface="MS Gothic" panose="020B0609070205080204" pitchFamily="49" charset="-128"/>
              </a:rPr>
              <a:t> Resolution for comments related to MLO BA operation	Abhishek Patil 	</a:t>
            </a:r>
            <a:r>
              <a:rPr lang="en-US" sz="1200" i="0" u="none" strike="noStrike" kern="1200" dirty="0">
                <a:solidFill>
                  <a:srgbClr val="00000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6"/>
              </a:rPr>
              <a:t>1188r2</a:t>
            </a:r>
            <a:r>
              <a:rPr lang="en-US" sz="1200" i="0" u="none" strike="noStrike" kern="1200" dirty="0">
                <a:solidFill>
                  <a:srgbClr val="00000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1252r3</a:t>
            </a:r>
            <a:r>
              <a:rPr lang="en-US" sz="1200" i="0" u="none" strike="noStrike" kern="1200" dirty="0">
                <a:solidFill>
                  <a:srgbClr val="00000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8"/>
              </a:rPr>
              <a:t>1436r0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9.4.2.316 QoS </a:t>
            </a:r>
            <a:r>
              <a:rPr lang="en-GB" sz="1200" i="0" u="none" strike="noStrike" kern="1200" dirty="0" err="1">
                <a:solidFill>
                  <a:srgbClr val="000000"/>
                </a:solidFill>
                <a:effectLst/>
                <a:ea typeface="Times New Roman" panose="02020603050405020304" pitchFamily="18" charset="0"/>
              </a:rPr>
              <a:t>charateristics</a:t>
            </a:r>
            <a:r>
              <a:rPr lang="en-GB" sz="1200" i="0" u="none" strike="noStrike" kern="1200" dirty="0">
                <a:solidFill>
                  <a:srgbClr val="000000"/>
                </a:solidFill>
                <a:effectLst/>
                <a:ea typeface="Times New Roman" panose="02020603050405020304" pitchFamily="18" charset="0"/>
              </a:rPr>
              <a:t> element Part 1 		Duncan Ho		[47C	     40’]</a:t>
            </a:r>
            <a:endParaRPr lang="en-US" sz="1200" i="0" u="none" strike="noStrike" dirty="0">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effectLst/>
                <a:hlinkClick r:id="rId9"/>
              </a:rPr>
              <a:t>1225r1</a:t>
            </a:r>
            <a:r>
              <a:rPr lang="en-US" sz="1200" b="0" i="0" u="none" strike="noStrike" dirty="0">
                <a:effectLst/>
              </a:rPr>
              <a:t> CR on CID 12318 ESS Report element 			Guogang Huang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1426r1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CID 13840 					</a:t>
            </a:r>
            <a:r>
              <a:rPr lang="en-GB" sz="1200" i="0" u="none" strike="noStrike" kern="1200" dirty="0" err="1">
                <a:solidFill>
                  <a:srgbClr val="000000"/>
                </a:solidFill>
                <a:effectLst/>
                <a:ea typeface="Times New Roman" panose="02020603050405020304" pitchFamily="18" charset="0"/>
              </a:rPr>
              <a:t>Sanghyun</a:t>
            </a:r>
            <a:r>
              <a:rPr lang="en-GB" sz="1200" i="0" u="none" strike="noStrike" kern="1200" dirty="0">
                <a:solidFill>
                  <a:srgbClr val="000000"/>
                </a:solidFill>
                <a:effectLst/>
                <a:ea typeface="Times New Roman" panose="02020603050405020304" pitchFamily="18" charset="0"/>
              </a:rPr>
              <a:t> Kim	</a:t>
            </a:r>
            <a:r>
              <a:rPr lang="en-US" sz="1200" b="0" i="0" u="none" strike="noStrike" dirty="0">
                <a:effectLst/>
              </a:rPr>
              <a:t>[1C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1307r0</a:t>
            </a:r>
            <a:r>
              <a:rPr lang="en-US" sz="1200" b="0" i="0" u="none" strike="noStrike" kern="1200" dirty="0">
                <a:solidFill>
                  <a:schemeClr val="tx1"/>
                </a:solidFill>
                <a:effectLst/>
                <a:ea typeface="MS Gothic" panose="020B0609070205080204" pitchFamily="49" charset="-128"/>
              </a:rPr>
              <a:t> cr-for-9.3.1.19-part1 						Jinyoung Chun 		[10C]</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1481r0</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CR for UL MU operation 35.5.2.3 				Yanjun Sun 			[6C]</a:t>
            </a:r>
            <a:endParaRPr lang="en-US" sz="1200" b="0" i="0" u="none" strike="noStrike" dirty="0">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115842</TotalTime>
  <Words>7035</Words>
  <Application>Microsoft Office PowerPoint</Application>
  <PresentationFormat>On-screen Show (4:3)</PresentationFormat>
  <Paragraphs>1466</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2022-09-14T22:19:57Z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