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381" dt="2022-09-13T22:12:18.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3T22:14:09.105" v="5479"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3T21:40:12.094" v="5400"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3T21:40:12.094" v="5400"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3T21:05:05.427" v="5192" actId="20577"/>
        <pc:sldMkLst>
          <pc:docMk/>
          <pc:sldMk cId="264710179" sldId="351"/>
        </pc:sldMkLst>
        <pc:spChg chg="mod">
          <ac:chgData name="Alfred Asterjadhi" userId="39de57b9-85c0-4fd1-aaac-8ca2b6560ad0" providerId="ADAL" clId="{28F3505D-BA15-4A1A-93B7-17C6DABCA4C4}" dt="2022-09-13T20:41:24.933" v="4850" actId="13926"/>
          <ac:spMkLst>
            <pc:docMk/>
            <pc:sldMk cId="264710179" sldId="351"/>
            <ac:spMk id="2" creationId="{B6840888-B1D3-4EE4-984D-AE2D4FD8C6BF}"/>
          </ac:spMkLst>
        </pc:spChg>
        <pc:spChg chg="mod">
          <ac:chgData name="Alfred Asterjadhi" userId="39de57b9-85c0-4fd1-aaac-8ca2b6560ad0" providerId="ADAL" clId="{28F3505D-BA15-4A1A-93B7-17C6DABCA4C4}" dt="2022-09-13T21:05:05.427" v="5192" actId="2057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3T22:10:37.847" v="5467" actId="6549"/>
        <pc:sldMkLst>
          <pc:docMk/>
          <pc:sldMk cId="3579411611" sldId="352"/>
        </pc:sldMkLst>
        <pc:spChg chg="mod">
          <ac:chgData name="Alfred Asterjadhi" userId="39de57b9-85c0-4fd1-aaac-8ca2b6560ad0" providerId="ADAL" clId="{28F3505D-BA15-4A1A-93B7-17C6DABCA4C4}" dt="2022-09-13T20:41:35.665" v="485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3T22:10:37.847" v="5467" actId="6549"/>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3T21:27:47.258" v="5342" actId="20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3T21:27:47.258" v="5342"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3T21:41:35.702" v="5436"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3T21:41:35.702" v="5436"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3T22:12:52.032" v="5477"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3T22:12:52.032" v="5477"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3T20:59:43.630" v="505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3T20:59:43.630" v="505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3T20:52:43.711" v="4946"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3T20:52:43.711" v="4946"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3T20:46:17.493" v="4871" actId="20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3T20:46:17.493" v="4871" actId="20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3T20:54:32.185" v="4963"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3T20:54:32.185" v="4963"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3T02:42:55.871" v="4147"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3T02:42:55.871" v="4147" actId="20577"/>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3T22:14:09.105" v="5479" actId="6549"/>
        <pc:sldMasterMkLst>
          <pc:docMk/>
          <pc:sldMasterMk cId="0" sldId="2147483648"/>
        </pc:sldMasterMkLst>
        <pc:spChg chg="mod">
          <ac:chgData name="Alfred Asterjadhi" userId="39de57b9-85c0-4fd1-aaac-8ca2b6560ad0" providerId="ADAL" clId="{28F3505D-BA15-4A1A-93B7-17C6DABCA4C4}" dt="2022-09-13T22:14:09.105" v="5479"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436-00-00be-cr-for-9-4-2-316-qos-charateristics-element-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216-01-00be-lb266-cr-for-latency-report-element.docx" TargetMode="External"/><Relationship Id="rId13" Type="http://schemas.openxmlformats.org/officeDocument/2006/relationships/hyperlink" Target="https://mentor.ieee.org/802.11/dcn/22/11-22-1500-00-00be-11be-d2-0-comment-resolution-10-12.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3-00-00be-cr-for-nstrmobileap-apremoval.docx" TargetMode="External"/><Relationship Id="rId12" Type="http://schemas.openxmlformats.org/officeDocument/2006/relationships/hyperlink" Target="https://mentor.ieee.org/802.11/dcn/22/11-22-1424-00-00be-lb266-cr-for-a-mpdu-in-eht-ppdu.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2-00-00be-lb266-cr-document-for-eht-sta-features-cids.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477-00-00be-lb266-cr-for-clause-9-and-10.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366-00-00be-cr-for-miscellaneou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998525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3313624"/>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NDPA frame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Partially 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8278550"/>
              </p:ext>
            </p:extLst>
          </p:nvPr>
        </p:nvGraphicFramePr>
        <p:xfrm>
          <a:off x="851217" y="1582301"/>
          <a:ext cx="7736269" cy="411033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Def-1C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1491485"/>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chemeClr val="tx1"/>
                          </a:solidFill>
                          <a:effectLst/>
                          <a:latin typeface="+mn-lt"/>
                          <a:ea typeface="+mn-ea"/>
                          <a:cs typeface="+mn-cs"/>
                          <a:hlinkClick r:id="rId6"/>
                        </a:rPr>
                        <a:t>1557r0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for CID 13577</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Ross Jian Yu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chemeClr val="tx1"/>
                          </a:solidFill>
                          <a:effectLst/>
                          <a:latin typeface="+mn-lt"/>
                          <a:ea typeface="+mn-ea"/>
                          <a:cs typeface="+mn-cs"/>
                          <a:hlinkClick r:id="rId7"/>
                        </a:rPr>
                        <a:t>1513r0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subclause 36.3.19 Transmit specification</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1514r0</a:t>
                      </a:r>
                      <a:endParaRPr lang="en-US" sz="1000" b="0" kern="1200" dirty="0">
                        <a:solidFill>
                          <a:schemeClr val="tx1"/>
                        </a:solidFill>
                        <a:latin typeface="+mn-lt"/>
                        <a:ea typeface="+mn-ea"/>
                        <a:cs typeface="+mn-cs"/>
                      </a:endParaRPr>
                    </a:p>
                  </a:txBody>
                  <a:tcPr marL="0" marR="9525" marT="9525" marB="0" anchor="b"/>
                </a:tc>
                <a:tc>
                  <a:txBody>
                    <a:bodyPr/>
                    <a:lstStyle/>
                    <a:p>
                      <a:r>
                        <a:rPr lang="en-US" sz="1000" dirty="0">
                          <a:solidFill>
                            <a:srgbClr val="000000"/>
                          </a:solidFill>
                          <a:effectLst/>
                          <a:latin typeface="+mn-lt"/>
                        </a:rPr>
                        <a:t>LB266 CR on subclause 36.3.19.1 Transmit spectral mask</a:t>
                      </a:r>
                      <a:endParaRPr lang="en-US" sz="1000" dirty="0">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1590r0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chemeClr val="tx1"/>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10"/>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1604r0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EHT PHY Introduction-2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Kanke Wu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1305864"/>
              </p:ext>
            </p:extLst>
          </p:nvPr>
        </p:nvGraphicFramePr>
        <p:xfrm>
          <a:off x="851217" y="1582301"/>
          <a:ext cx="7736269" cy="47100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TWT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Partially Presented</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 12427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Yousi</a:t>
                      </a:r>
                      <a:r>
                        <a:rPr lang="en-GB" sz="10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7375306"/>
              </p:ext>
            </p:extLst>
          </p:nvPr>
        </p:nvGraphicFramePr>
        <p:xfrm>
          <a:off x="851217" y="1582301"/>
          <a:ext cx="7736269" cy="47482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TXS - part 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Dibakar Das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 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TGbe LB266 comment resolutions for RSNA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Michael Montemurro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T-PM1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0"/>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5694451"/>
              </p:ext>
            </p:extLst>
          </p:nvPr>
        </p:nvGraphicFramePr>
        <p:xfrm>
          <a:off x="851217" y="1582301"/>
          <a:ext cx="7736269" cy="42224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68783650"/>
              </p:ext>
            </p:extLst>
          </p:nvPr>
        </p:nvGraphicFramePr>
        <p:xfrm>
          <a:off x="851217" y="1582301"/>
          <a:ext cx="7736269" cy="45085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03790420"/>
              </p:ext>
            </p:extLst>
          </p:nvPr>
        </p:nvGraphicFramePr>
        <p:xfrm>
          <a:off x="851217" y="1582301"/>
          <a:ext cx="7736269" cy="41462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r"/>
                      <a:r>
                        <a:rPr lang="en-US" sz="1000" b="0" dirty="0">
                          <a:effectLst/>
                          <a:latin typeface="+mn-lt"/>
                          <a:hlinkClick r:id="rId2"/>
                        </a:rPr>
                        <a:t>1470r3</a:t>
                      </a:r>
                      <a:endParaRPr lang="en-US" sz="1000" b="0" dirty="0">
                        <a:effectLst/>
                        <a:latin typeface="+mn-lt"/>
                      </a:endParaRP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some CIDs in 35.9,35.9.1,35.9.2,35.9.4 and 35.9.4.1</a:t>
                      </a:r>
                      <a:endParaRPr lang="en-US" sz="1000" dirty="0">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chemeClr val="tx1"/>
                          </a:solidFill>
                          <a:effectLst/>
                          <a:latin typeface="+mn-lt"/>
                          <a:ea typeface="+mn-ea"/>
                          <a:cs typeface="+mn-cs"/>
                        </a:rPr>
                        <a:t>Chunyu Hu </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1479r0</a:t>
            </a:r>
            <a:r>
              <a:rPr lang="en-US" sz="1200" b="0" i="0" u="none" strike="noStrike" kern="1200" dirty="0">
                <a:solidFill>
                  <a:schemeClr val="tx1"/>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3"/>
              </a:rPr>
              <a:t>1550r0</a:t>
            </a:r>
            <a:r>
              <a:rPr lang="en-US" sz="1200" b="0" i="0" u="none" strike="noStrike" kern="1200" dirty="0">
                <a:solidFill>
                  <a:schemeClr val="tx1"/>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1552r0</a:t>
            </a:r>
            <a:r>
              <a:rPr lang="en-US" sz="1200" b="0" i="0" u="none" strike="noStrike" kern="1200" dirty="0">
                <a:solidFill>
                  <a:schemeClr val="tx1"/>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5"/>
              </a:rPr>
              <a:t>1553r0</a:t>
            </a:r>
            <a:r>
              <a:rPr lang="en-US" sz="1200" b="0" i="0" u="none" strike="noStrike" kern="1200" dirty="0">
                <a:solidFill>
                  <a:schemeClr val="tx1"/>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6"/>
              </a:rPr>
              <a:t>1551r0</a:t>
            </a:r>
            <a:r>
              <a:rPr lang="en-US" sz="1200" b="0" i="0" u="none" strike="noStrike" kern="1200" dirty="0">
                <a:solidFill>
                  <a:schemeClr val="tx1"/>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7"/>
              </a:rPr>
              <a:t>1557r0</a:t>
            </a:r>
            <a:r>
              <a:rPr lang="en-US" sz="1200" b="0" i="0" u="none" strike="noStrike" kern="1200" dirty="0">
                <a:solidFill>
                  <a:schemeClr val="tx1"/>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8"/>
              </a:rPr>
              <a:t>1513r0</a:t>
            </a:r>
            <a:r>
              <a:rPr lang="en-US" sz="1200" b="0" i="0" u="none" strike="noStrike" kern="1200" dirty="0">
                <a:solidFill>
                  <a:schemeClr val="tx1"/>
                </a:solidFill>
                <a:effectLst/>
                <a:ea typeface="MS Gothic" panose="020B0609070205080204" pitchFamily="49" charset="-128"/>
              </a:rPr>
              <a:t> LB266 CR on subclause 36.3.19 Transmit specification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9"/>
              </a:rPr>
              <a:t>1514r0</a:t>
            </a:r>
            <a:r>
              <a:rPr lang="en-US" sz="1200" b="0" i="0" u="none" strike="noStrike" kern="1200" dirty="0">
                <a:solidFill>
                  <a:schemeClr val="tx1"/>
                </a:solidFill>
                <a:effectLst/>
                <a:ea typeface="MS Gothic" panose="020B0609070205080204" pitchFamily="49" charset="-128"/>
              </a:rPr>
              <a:t> LB266 CR on subclause 36.3.19.1 Transmit spectral mask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10"/>
              </a:rPr>
              <a:t>1590r0</a:t>
            </a:r>
            <a:r>
              <a:rPr lang="en-US" sz="1200" b="0" i="0" u="none" strike="noStrike" kern="1200" dirty="0">
                <a:solidFill>
                  <a:schemeClr val="tx1"/>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11"/>
              </a:rPr>
              <a:t>1546r0</a:t>
            </a:r>
            <a:r>
              <a:rPr lang="en-US" sz="1200" kern="1200" dirty="0">
                <a:solidFill>
                  <a:schemeClr val="tx1"/>
                </a:solidFill>
                <a:ea typeface="MS Gothic" panose="020B0609070205080204" pitchFamily="49" charset="-128"/>
              </a:rPr>
              <a:t> EHT SU 									Youhan Kim 		[1C]</a:t>
            </a:r>
            <a:endParaRPr lang="en-GB" sz="1200" kern="1200" dirty="0">
              <a:solidFill>
                <a:schemeClr val="tx1"/>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1356r0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TGbe LB266 comment resolutions for RSNA 			Michael Montemurro</a:t>
            </a:r>
            <a:r>
              <a:rPr lang="en-US" sz="1200" dirty="0"/>
              <a:t> [</a:t>
            </a:r>
            <a:r>
              <a:rPr lang="en-GB" sz="1200" i="0" u="none" strike="noStrike" kern="1200" dirty="0">
                <a:solidFill>
                  <a:srgbClr val="000000"/>
                </a:solidFill>
                <a:effectLst/>
                <a:ea typeface="Times New Roman" panose="02020603050405020304" pitchFamily="18" charset="0"/>
              </a:rPr>
              <a:t>37C	30’]</a:t>
            </a:r>
            <a:endParaRPr lang="en-US" sz="1200" i="0" u="none" strike="noStrike" dirty="0">
              <a:effectLst/>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3"/>
              </a:rPr>
              <a:t>1526r0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LB266 CR for subclause 35.8.2 				Ming Gan		[16C	20’]</a:t>
            </a:r>
            <a:endParaRPr lang="en-US" sz="1200" dirty="0">
              <a:solidFill>
                <a:schemeClr val="tx1"/>
              </a:solidFill>
            </a:endParaRP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1545r0</a:t>
            </a:r>
            <a:r>
              <a:rPr lang="en-US" sz="1200" b="0" i="0" u="none" strike="noStrike" kern="1200" dirty="0">
                <a:solidFill>
                  <a:schemeClr val="tx1"/>
                </a:solidFill>
                <a:effectLst/>
                <a:ea typeface="MS Gothic" panose="020B0609070205080204" pitchFamily="49" charset="-128"/>
              </a:rPr>
              <a:t> LB 266: CR for CIDs related to TWT Information frame 	</a:t>
            </a:r>
            <a:r>
              <a:rPr lang="en-US" sz="1200" i="0" u="none" strike="noStrike" kern="1200" dirty="0">
                <a:solidFill>
                  <a:schemeClr val="tx1"/>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5"/>
              </a:rPr>
              <a:t>1500r0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D2.0 comment resolution subclause 10.12</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1477r0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9 and 10 						Gaurang Naik</a:t>
            </a:r>
            <a:r>
              <a:rPr lang="en-US" sz="1200" dirty="0"/>
              <a:t> 		[</a:t>
            </a:r>
            <a:r>
              <a:rPr lang="en-GB" sz="1200" i="0" u="none" strike="noStrike" kern="1200" dirty="0">
                <a:solidFill>
                  <a:srgbClr val="000000"/>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1436r0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9.4.2.316 QoS </a:t>
            </a:r>
            <a:r>
              <a:rPr lang="en-GB" sz="1200" i="0" u="none" strike="noStrike" kern="1200" dirty="0" err="1">
                <a:solidFill>
                  <a:srgbClr val="000000"/>
                </a:solidFill>
                <a:effectLst/>
                <a:ea typeface="Times New Roman" panose="02020603050405020304" pitchFamily="18" charset="0"/>
              </a:rPr>
              <a:t>charateristics</a:t>
            </a:r>
            <a:r>
              <a:rPr lang="en-GB" sz="1200" i="0" u="none" strike="noStrike" kern="1200" dirty="0">
                <a:solidFill>
                  <a:srgbClr val="000000"/>
                </a:solidFill>
                <a:effectLst/>
                <a:ea typeface="Times New Roman" panose="02020603050405020304" pitchFamily="18" charset="0"/>
              </a:rPr>
              <a:t> element Part 1 		</a:t>
            </a:r>
            <a:r>
              <a:rPr lang="en-GB" sz="1200" b="0" i="0" u="none" strike="noStrike" kern="1200" dirty="0">
                <a:solidFill>
                  <a:srgbClr val="000000"/>
                </a:solidFill>
                <a:effectLst/>
                <a:ea typeface="Times New Roman" panose="02020603050405020304" pitchFamily="18" charset="0"/>
              </a:rPr>
              <a:t>Duncan Ho 		[47C	45’</a:t>
            </a:r>
            <a:endParaRPr lang="en-US" sz="1200" b="0" i="0" u="none" strike="noStrike" dirty="0">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1051r1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1318r0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12427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1250r0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-for-ML-SM-power-save-mode 				Jason Y. Guo 		[1C 10’]</a:t>
            </a:r>
            <a:endParaRPr lang="en-US" sz="1200" dirty="0">
              <a:solidFill>
                <a:schemeClr val="tx1"/>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114603</TotalTime>
  <Words>6317</Words>
  <Application>Microsoft Office PowerPoint</Application>
  <PresentationFormat>On-screen Show (4:3)</PresentationFormat>
  <Paragraphs>1398</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2022-09-13T22:14:13Z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