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6" r:id="rId30"/>
    <p:sldId id="382" r:id="rId31"/>
    <p:sldId id="334" r:id="rId32"/>
    <p:sldId id="335" r:id="rId33"/>
    <p:sldId id="346" r:id="rId34"/>
    <p:sldId id="365" r:id="rId35"/>
    <p:sldId id="370" r:id="rId36"/>
    <p:sldId id="371" r:id="rId37"/>
    <p:sldId id="385" r:id="rId38"/>
    <p:sldId id="350" r:id="rId39"/>
    <p:sldId id="351" r:id="rId40"/>
    <p:sldId id="352" r:id="rId41"/>
    <p:sldId id="357" r:id="rId42"/>
    <p:sldId id="358" r:id="rId43"/>
    <p:sldId id="353" r:id="rId44"/>
    <p:sldId id="372" r:id="rId45"/>
    <p:sldId id="360" r:id="rId46"/>
    <p:sldId id="355" r:id="rId47"/>
    <p:sldId id="373" r:id="rId48"/>
    <p:sldId id="374" r:id="rId49"/>
    <p:sldId id="356" r:id="rId50"/>
    <p:sldId id="368" r:id="rId51"/>
    <p:sldId id="362" r:id="rId52"/>
    <p:sldId id="369" r:id="rId53"/>
    <p:sldId id="375"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338" dt="2022-09-13T05:54:25.7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13T08:13:58.274" v="4775" actId="6549"/>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3T05:48:52.823" v="4470" actId="2057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3T05:48:52.823" v="4470" actId="2057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05:59:22.691" v="4757" actId="13926"/>
        <pc:sldMkLst>
          <pc:docMk/>
          <pc:sldMk cId="1370937286" sldId="350"/>
        </pc:sldMkLst>
        <pc:spChg chg="mod">
          <ac:chgData name="Alfred Asterjadhi" userId="39de57b9-85c0-4fd1-aaac-8ca2b6560ad0" providerId="ADAL" clId="{28F3505D-BA15-4A1A-93B7-17C6DABCA4C4}" dt="2022-09-13T05:59:22.691" v="4757"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05:59:04.924" v="4756" actId="20577"/>
          <ac:spMkLst>
            <pc:docMk/>
            <pc:sldMk cId="1370937286" sldId="350"/>
            <ac:spMk id="3" creationId="{DFB0BA47-D7B6-4F95-932E-A7AA615BC440}"/>
          </ac:spMkLst>
        </pc:spChg>
      </pc:sldChg>
      <pc:sldChg chg="modSp mod">
        <pc:chgData name="Alfred Asterjadhi" userId="39de57b9-85c0-4fd1-aaac-8ca2b6560ad0" providerId="ADAL" clId="{28F3505D-BA15-4A1A-93B7-17C6DABCA4C4}" dt="2022-09-12T03:00:17.078" v="3683"/>
        <pc:sldMkLst>
          <pc:docMk/>
          <pc:sldMk cId="588130191" sldId="353"/>
        </pc:sldMkLst>
        <pc:spChg chg="mod">
          <ac:chgData name="Alfred Asterjadhi" userId="39de57b9-85c0-4fd1-aaac-8ca2b6560ad0" providerId="ADAL" clId="{28F3505D-BA15-4A1A-93B7-17C6DABCA4C4}" dt="2022-09-12T03:00:17.078" v="3683"/>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3T02:28:19.545" v="4016" actId="207"/>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3T02:28:19.545" v="4016"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modSp mod">
        <pc:chgData name="Alfred Asterjadhi" userId="39de57b9-85c0-4fd1-aaac-8ca2b6560ad0" providerId="ADAL" clId="{28F3505D-BA15-4A1A-93B7-17C6DABCA4C4}" dt="2022-09-13T07:03:00.691" v="4769" actId="13926"/>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01:38:25.312" v="3917" actId="14100"/>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add mod ord">
        <pc:chgData name="Alfred Asterjadhi" userId="39de57b9-85c0-4fd1-aaac-8ca2b6560ad0" providerId="ADAL" clId="{28F3505D-BA15-4A1A-93B7-17C6DABCA4C4}" dt="2022-09-13T05:54:28.983" v="4604" actId="2057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3T05:54:28.983" v="4604" actId="2057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3T02:39:00.943" v="4120" actId="20577"/>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3T02:39:00.943" v="4120" actId="20577"/>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0T16:58:25.877" v="2750"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0T16:58:25.877" v="2750"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3T02:50:49.906" v="4194" actId="120"/>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3T02:50:49.906" v="4194" actId="120"/>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0T18:24:28.352" v="360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0T18:24:28.352" v="360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3T02:35:08.393" v="4054" actId="2057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3T02:35:08.393" v="4054" actId="2057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2T19:16:33.605" v="3769" actId="2057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2T19:16:33.605" v="3769" actId="2057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3T02:42:55.871" v="4147" actId="2057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3T02:42:55.871" v="4147" actId="20577"/>
          <ac:graphicFrameMkLst>
            <pc:docMk/>
            <pc:sldMk cId="110446968" sldId="386"/>
            <ac:graphicFrameMk id="6" creationId="{5094FBC8-BB74-47F3-965D-16BC678F4D1D}"/>
          </ac:graphicFrameMkLst>
        </pc:graphicFrameChg>
      </pc:sldChg>
      <pc:sldMasterChg chg="modSp mod">
        <pc:chgData name="Alfred Asterjadhi" userId="39de57b9-85c0-4fd1-aaac-8ca2b6560ad0" providerId="ADAL" clId="{28F3505D-BA15-4A1A-93B7-17C6DABCA4C4}" dt="2022-09-13T08:13:58.274" v="4775" actId="6549"/>
        <pc:sldMasterMkLst>
          <pc:docMk/>
          <pc:sldMasterMk cId="0" sldId="2147483648"/>
        </pc:sldMasterMkLst>
        <pc:spChg chg="mod">
          <ac:chgData name="Alfred Asterjadhi" userId="39de57b9-85c0-4fd1-aaac-8ca2b6560ad0" providerId="ADAL" clId="{28F3505D-BA15-4A1A-93B7-17C6DABCA4C4}" dt="2022-09-13T08:13:58.274" v="4775"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46-00-00be-eht-su.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416-00-00be-discussion-on-sst-and-a-ppdu.ppt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2/11-22-1544-00-00be-lb-266-cids-on-coexistence-assurance-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1/11-21-0706-06-00be-tgbe-coexistence-assessment-document.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14-00-00be-lb266-cr-on-subclause-36-3-19-1-transmit-spectral-mask.docx" TargetMode="External"/><Relationship Id="rId3" Type="http://schemas.openxmlformats.org/officeDocument/2006/relationships/hyperlink" Target="https://mentor.ieee.org/802.11/dcn/22/11-22-1552-00-00be-resolution-for-cids-in-clause-36-3-13-8.docx" TargetMode="External"/><Relationship Id="rId7" Type="http://schemas.openxmlformats.org/officeDocument/2006/relationships/hyperlink" Target="https://mentor.ieee.org/802.11/dcn/22/11-22-1513-00-00be-lb266-cr-on-subclause-36-3-19-transmit-specification.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57-00-00be-lb266-cr-for-cid-13577.doc" TargetMode="External"/><Relationship Id="rId5"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553-00-00be-resolution-for-cids-in-clause-36-3-13-9.docx" TargetMode="External"/><Relationship Id="rId9" Type="http://schemas.openxmlformats.org/officeDocument/2006/relationships/hyperlink" Target="https://mentor.ieee.org/802.11/dcn/22/11-22-1590-00-00be-d2-0-comment-resolution-for-section-36-3-15-non-ht-duplicate-transmission.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216-01-00be-lb266-cr-for-latency-report-element.docx" TargetMode="External"/><Relationship Id="rId3" Type="http://schemas.openxmlformats.org/officeDocument/2006/relationships/hyperlink" Target="https://mentor.ieee.org/802.11/dcn/22/11-22-1422-00-00be-lb266-resolution-for-comments-related-to-various-aspects-of-mlo.docx" TargetMode="External"/><Relationship Id="rId7" Type="http://schemas.openxmlformats.org/officeDocument/2006/relationships/hyperlink" Target="https://mentor.ieee.org/802.11/dcn/22/11-22-1453-00-00be-cr-for-nstrmobileap-apremoval.docx" TargetMode="External"/><Relationship Id="rId12" Type="http://schemas.openxmlformats.org/officeDocument/2006/relationships/hyperlink" Target="https://mentor.ieee.org/802.11/dcn/22/11-22-1500-00-00be-11be-d2-0-comment-resolution-10-1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56-00-00be-tgbe-lb266-comment-resolutions-for-rsna.docx" TargetMode="External"/><Relationship Id="rId11"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42-00-00be-cr-for-clause-35-3-16-6-sync-ppdu-start-time.docx" TargetMode="External"/><Relationship Id="rId10" Type="http://schemas.openxmlformats.org/officeDocument/2006/relationships/hyperlink" Target="https://mentor.ieee.org/802.11/dcn/22/11-22-1472-00-00be-lb266-cr-document-for-eht-sta-features-cids.docx" TargetMode="External"/><Relationship Id="rId4" Type="http://schemas.openxmlformats.org/officeDocument/2006/relationships/hyperlink" Target="https://mentor.ieee.org/802.11/dcn/22/11-22-1336-00-00be-lb266-resolution-for-comments-related-to-mlo-ba-operation.docx" TargetMode="External"/><Relationship Id="rId9" Type="http://schemas.openxmlformats.org/officeDocument/2006/relationships/hyperlink" Target="https://mentor.ieee.org/802.11/dcn/22/11-22-1366-00-00be-cr-for-miscellaneous-cid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 Id="rId9" Type="http://schemas.openxmlformats.org/officeDocument/2006/relationships/hyperlink" Target="https://mentor.ieee.org/802.11/dcn/22/11-22-1471-01-00be-lb266-cr-for-35-9-4-2.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2/11-22-1470-03-00be-lb266-cr-for-some-cids-in-35-9-35-9-1-35-9-2-35-9-4-and-35-9-4-1.doc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548-00-00be-resolution-for-cids-in-clause-36-3-2-2-2.docx" TargetMode="External"/><Relationship Id="rId13" Type="http://schemas.openxmlformats.org/officeDocument/2006/relationships/hyperlink" Target="https://mentor.ieee.org/802.11/dcn/22/11-22-1479-00-00be-lb266-cr-for-36-1-1-introduction-to-the-eht-phy.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7-00-00be-resolutions-for-cids-in-clause-36-3-2-2-1.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69-00-00be-cr-on-36-3-13-5-segment-parser.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549-00-00be-resolution-for-cids-in-clause-36-3-2-2-3.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043-04-00be-lb266-cr-on-more-data-ack.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377-01-00be-cr-duplication-transmission-over-ml-for-low-latency-traffic.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 Id="rId9" Type="http://schemas.openxmlformats.org/officeDocument/2006/relationships/hyperlink" Target="https://mentor.ieee.org/802.11/dcn/22/11-22-1280-05-00be-lb-266-cr-for-r-twt-related-cids-part1.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67-00-00be-lb266-cr-on-eht-operation-element.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31-03-00be-lb266-cr-on-9-4-1-71.docx" TargetMode="External"/><Relationship Id="rId5" Type="http://schemas.openxmlformats.org/officeDocument/2006/relationships/hyperlink" Target="https://mentor.ieee.org/802.11/dcn/22/11-22-1232-00-00be-cr-for-cids-in-35-7-2-part-ii.docx" TargetMode="External"/><Relationship Id="rId4" Type="http://schemas.openxmlformats.org/officeDocument/2006/relationships/hyperlink" Target="https://mentor.ieee.org/802.11/dcn/22/11-22-1324-01-00be-cr-for-cids-in-35-7-2-part-i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552-00-00be-resolution-for-cids-in-clause-36-3-13-8.docx" TargetMode="External"/><Relationship Id="rId3" Type="http://schemas.openxmlformats.org/officeDocument/2006/relationships/hyperlink" Target="https://mentor.ieee.org/802.11/dcn/22/11-22-1469-00-00be-cr-on-36-3-13-5-segment-parser.docx" TargetMode="External"/><Relationship Id="rId7" Type="http://schemas.openxmlformats.org/officeDocument/2006/relationships/hyperlink" Target="https://mentor.ieee.org/802.11/dcn/22/11-22-1550-00-00be-resolution-for-cids-in-clause-36-3-5.docx" TargetMode="External"/><Relationship Id="rId2" Type="http://schemas.openxmlformats.org/officeDocument/2006/relationships/hyperlink" Target="https://mentor.ieee.org/802.11/dcn/22/11-22-1549-00-00be-resolution-for-cids-in-clause-36-3-2-2-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474-00-00be-cr-on-cid-10119-and-cid-10120.docx" TargetMode="External"/><Relationship Id="rId10"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473-00-00be-cr-on-36-2-3-trigvector-parameters.docx" TargetMode="External"/><Relationship Id="rId9" Type="http://schemas.openxmlformats.org/officeDocument/2006/relationships/hyperlink" Target="https://mentor.ieee.org/802.11/dcn/22/11-22-1553-00-00be-resolution-for-cids-in-clause-36-3-13-9.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377-01-00be-cr-duplication-transmission-over-ml-for-low-latency-traffic.docx" TargetMode="External"/><Relationship Id="rId3" Type="http://schemas.openxmlformats.org/officeDocument/2006/relationships/hyperlink" Target="https://mentor.ieee.org/802.11/dcn/22/11-22-1424-00-00be-lb266-cr-for-a-mpdu-in-eht-ppdu.docx" TargetMode="External"/><Relationship Id="rId7" Type="http://schemas.openxmlformats.org/officeDocument/2006/relationships/hyperlink" Target="https://mentor.ieee.org/802.11/dcn/22/11-22-1500-00-00be-11be-d2-0-comment-resolution-10-12.docx" TargetMode="External"/><Relationship Id="rId2" Type="http://schemas.openxmlformats.org/officeDocument/2006/relationships/hyperlink" Target="https://mentor.ieee.org/802.11/dcn/22/11-22-1471-01-00be-lb266-cr-for-35-9-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5-00-00be-lb-266-cr-for-cids-related-to-twt-information-frame.docx" TargetMode="External"/><Relationship Id="rId5" Type="http://schemas.openxmlformats.org/officeDocument/2006/relationships/hyperlink" Target="https://mentor.ieee.org/802.11/dcn/22/11-22-1526-00-00be-lb266-cr-for-subclause-35-8-2.docx" TargetMode="External"/><Relationship Id="rId10" Type="http://schemas.openxmlformats.org/officeDocument/2006/relationships/hyperlink" Target="https://mentor.ieee.org/802.11/dcn/22/11-22-1280-05-00be-lb-266-cr-for-r-twt-related-cids-part1.docx" TargetMode="External"/><Relationship Id="rId4" Type="http://schemas.openxmlformats.org/officeDocument/2006/relationships/hyperlink" Target="https://mentor.ieee.org/802.11/dcn/22/11-22-1422-00-00be-lb266-resolution-for-comments-related-to-various-aspects-of-mlo.docx" TargetMode="External"/><Relationship Id="rId9" Type="http://schemas.openxmlformats.org/officeDocument/2006/relationships/hyperlink" Target="https://mentor.ieee.org/802.11/dcn/22/11-22-1043-04-00be-lb266-cr-on-more-data-ack.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340-00-00be-lb266-cr-for-eht-trs-part-i.docx" TargetMode="External"/><Relationship Id="rId3" Type="http://schemas.openxmlformats.org/officeDocument/2006/relationships/hyperlink" Target="https://mentor.ieee.org/802.11/dcn/22/11-22-1311-00-00be-cr-for-clause-6-3-part-2.docx" TargetMode="External"/><Relationship Id="rId7" Type="http://schemas.openxmlformats.org/officeDocument/2006/relationships/hyperlink" Target="https://mentor.ieee.org/802.11/dcn/22/11-22-1266-00-00be-lb266-cr-for-eht-mu-operation.docx" TargetMode="External"/><Relationship Id="rId2" Type="http://schemas.openxmlformats.org/officeDocument/2006/relationships/hyperlink" Target="https://mentor.ieee.org/802.11/dcn/22/11-22-1267-00-00be-lb266-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251-00-00be-lb266-cr-for-35-14-nominal-packet-padding-values.docx" TargetMode="External"/><Relationship Id="rId10" Type="http://schemas.openxmlformats.org/officeDocument/2006/relationships/hyperlink" Target="https://mentor.ieee.org/802.11/dcn/22/11-22-1307-00-00be-cr-for-9-3-1-19-part1.docx" TargetMode="External"/><Relationship Id="rId4" Type="http://schemas.openxmlformats.org/officeDocument/2006/relationships/hyperlink" Target="https://mentor.ieee.org/802.11/dcn/22/11-22-1312-00-00be-cr-for-clause-6-3-part-3.docx" TargetMode="External"/><Relationship Id="rId9" Type="http://schemas.openxmlformats.org/officeDocument/2006/relationships/hyperlink" Target="https://mentor.ieee.org/802.11/dcn/22/11-22-1410-00-00be-cr-for-cids-on-ndpa-frame-format.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2/11-22-0972-08-00be-tgbe-editor-s-report-on-lb266.ppt"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22197476"/>
              </p:ext>
            </p:extLst>
          </p:nvPr>
        </p:nvGraphicFramePr>
        <p:xfrm>
          <a:off x="838200" y="1466262"/>
          <a:ext cx="7759383" cy="486267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1194r3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9.4.1.70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Jinyoung Chun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1270r0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Power Boost Factor CIDs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Hanqing Lou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i="1"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1232r1</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CR for CIDs in 35.7.2 Part II</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a:solidFill>
                            <a:srgbClr val="7030A0"/>
                          </a:solidFill>
                          <a:effectLst/>
                          <a:latin typeface="Times New Roman" panose="02020603050405020304" pitchFamily="18" charset="0"/>
                          <a:ea typeface="Times New Roman" panose="02020603050405020304" pitchFamily="18" charset="0"/>
                        </a:rPr>
                        <a:t>Zinan Lin</a:t>
                      </a:r>
                      <a:endParaRPr lang="en-US" sz="1100" i="1">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R4M-8C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8</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Joint</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T-AM1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1312r0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T-AM1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1267r0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LB266 CR on EHT Operation element</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Guogang Huang</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Partially 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29</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3.2 CIDs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1251r0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35.14 Nominal Packet Padding Values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T-AM1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1361r0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9.3.1.22.2 Common Info field of Trigger Frame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Mengshi</a:t>
                      </a:r>
                      <a:r>
                        <a:rPr lang="en-GB" sz="1000" dirty="0">
                          <a:effectLst/>
                          <a:latin typeface="Times New Roman" panose="02020603050405020304" pitchFamily="18" charset="0"/>
                          <a:ea typeface="Times New Roman" panose="02020603050405020304" pitchFamily="18" charset="0"/>
                        </a:rPr>
                        <a:t> 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T-AM1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3.2 Definitions specific to IEEE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1266r0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cr-for-EHT-MU-Operation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T-AM1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87612138"/>
              </p:ext>
            </p:extLst>
          </p:nvPr>
        </p:nvGraphicFramePr>
        <p:xfrm>
          <a:off x="851217" y="1582301"/>
          <a:ext cx="7736269" cy="439209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2"/>
                        </a:rPr>
                        <a:t>1340r0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cr-for-EHT-TRS-Part-I</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Jason Y. Guo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T-AM1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1324r0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for CIDs in 35.7.2 Part III</a:t>
                      </a:r>
                      <a:endParaRPr lang="en-US" sz="100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Zinan Lin</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2</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1410r0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CR for CIDs on NDPA frame format</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T-AM1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1131r5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T-AM1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7"/>
                        </a:rPr>
                        <a:t>1481r0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1531r0</a:t>
                      </a: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1546r0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chemeClr val="tx1"/>
                          </a:solidFill>
                          <a:latin typeface="+mn-lt"/>
                          <a:ea typeface="+mn-ea"/>
                          <a:cs typeface="+mn-cs"/>
                          <a:hlinkClick r:id="rId9"/>
                        </a:rPr>
                        <a:t>706r6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N/A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10"/>
                        </a:rPr>
                        <a:t>1544r0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kern="1200" dirty="0">
                          <a:solidFill>
                            <a:schemeClr val="tx1"/>
                          </a:solidFill>
                          <a:latin typeface="+mn-lt"/>
                          <a:ea typeface="+mn-ea"/>
                          <a:cs typeface="+mn-cs"/>
                        </a:rPr>
                        <a:t>LB 266 </a:t>
                      </a:r>
                      <a:r>
                        <a:rPr lang="fr-FR" sz="1000" b="0" kern="1200" dirty="0" err="1">
                          <a:solidFill>
                            <a:schemeClr val="tx1"/>
                          </a:solidFill>
                          <a:latin typeface="+mn-lt"/>
                          <a:ea typeface="+mn-ea"/>
                          <a:cs typeface="+mn-cs"/>
                        </a:rPr>
                        <a:t>CIDs</a:t>
                      </a:r>
                      <a:r>
                        <a:rPr lang="fr-FR" sz="1000" b="0" kern="1200" dirty="0">
                          <a:solidFill>
                            <a:schemeClr val="tx1"/>
                          </a:solidFill>
                          <a:latin typeface="+mn-lt"/>
                          <a:ea typeface="+mn-ea"/>
                          <a:cs typeface="+mn-cs"/>
                        </a:rPr>
                        <a:t> on Coexistence Assurance document</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1"/>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5198239"/>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a:effectLst/>
                          <a:latin typeface="+mn-lt"/>
                          <a:ea typeface="Times New Roman" panose="02020603050405020304" pitchFamily="18" charset="0"/>
                        </a:rPr>
                        <a:t>Greg G. Ko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1120r3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00864844"/>
              </p:ext>
            </p:extLst>
          </p:nvPr>
        </p:nvGraphicFramePr>
        <p:xfrm>
          <a:off x="851217" y="1582301"/>
          <a:ext cx="7736269" cy="43159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1101r1</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P802.11be D2.0 Section 36.3.11.12 - Part 1</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Oded Redlich</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3"/>
                        </a:rPr>
                        <a:t>1404r0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cr-d2-0-txvector-rxvector-parameters</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Bo Sun</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(09/12@PM2)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1384r0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clause 36.3.4 EHT PPDU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Dongguk Lim</a:t>
                      </a:r>
                      <a:endParaRPr lang="en-US" sz="100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5"/>
                        </a:rPr>
                        <a:t>1379r1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10745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1464r0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1465r0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chemeClr val="tx1"/>
                          </a:solidFill>
                          <a:effectLst/>
                          <a:latin typeface="+mn-lt"/>
                          <a:ea typeface="+mn-ea"/>
                          <a:cs typeface="+mn-cs"/>
                          <a:hlinkClick r:id="rId8"/>
                        </a:rPr>
                        <a:t>1469r0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i="0" kern="1200" dirty="0">
                          <a:solidFill>
                            <a:schemeClr val="tx1"/>
                          </a:solidFill>
                          <a:effectLst/>
                          <a:latin typeface="+mn-lt"/>
                          <a:ea typeface="+mn-ea"/>
                          <a:cs typeface="+mn-cs"/>
                        </a:rPr>
                        <a:t>CR on 36.3.13.5 Segment </a:t>
                      </a:r>
                      <a:r>
                        <a:rPr lang="fr-FR" sz="1000" b="0" i="0" kern="1200" dirty="0" err="1">
                          <a:solidFill>
                            <a:schemeClr val="tx1"/>
                          </a:solidFill>
                          <a:effectLst/>
                          <a:latin typeface="+mn-lt"/>
                          <a:ea typeface="+mn-ea"/>
                          <a:cs typeface="+mn-cs"/>
                        </a:rPr>
                        <a:t>Parser</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9"/>
                        </a:rPr>
                        <a:t>1473r0</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chemeClr val="tx1"/>
                          </a:solidFill>
                          <a:effectLst/>
                          <a:latin typeface="+mn-lt"/>
                          <a:ea typeface="+mn-ea"/>
                          <a:cs typeface="+mn-cs"/>
                          <a:hlinkClick r:id="rId10"/>
                        </a:rPr>
                        <a:t>1474r0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CID 10119 and CID 10120</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effectLst/>
                          <a:latin typeface="+mn-lt"/>
                          <a:ea typeface="+mn-ea"/>
                          <a:cs typeface="+mn-cs"/>
                          <a:hlinkClick r:id="rId11"/>
                        </a:rPr>
                        <a:t>1479r0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36.1.1 Introduction to the EHT PHY</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1547r1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36.3.2.2.1</a:t>
                      </a:r>
                      <a:endParaRPr lang="en-US" sz="1000" b="0" kern="1200" dirty="0">
                        <a:solidFill>
                          <a:srgbClr val="7030A0"/>
                        </a:solidFill>
                        <a:latin typeface="+mn-lt"/>
                        <a:ea typeface="+mn-ea"/>
                        <a:cs typeface="+mn-cs"/>
                      </a:endParaRPr>
                    </a:p>
                  </a:txBody>
                  <a:tcPr marL="9525" marR="9525" marT="9525" marB="0" anchor="b"/>
                </a:tc>
                <a:tc>
                  <a:txBody>
                    <a:bodyPr/>
                    <a:lstStyle/>
                    <a:p>
                      <a:pPr algn="ct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hlinkClick r:id="rId13">
                            <a:extLst>
                              <a:ext uri="{A12FA001-AC4F-418D-AE19-62706E023703}">
                                <ahyp:hlinkClr xmlns:ahyp="http://schemas.microsoft.com/office/drawing/2018/hyperlinkcolor" val="tx"/>
                              </a:ext>
                            </a:extLst>
                          </a:hlinkClick>
                        </a:rPr>
                        <a:t>1548r1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effectLst/>
                          <a:latin typeface="+mn-lt"/>
                          <a:ea typeface="+mn-ea"/>
                          <a:cs typeface="+mn-cs"/>
                          <a:hlinkClick r:id="rId14"/>
                        </a:rPr>
                        <a:t>1549r0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Resolutions for CIDs in Clause 36.3.2.2.3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27</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32708987"/>
              </p:ext>
            </p:extLst>
          </p:nvPr>
        </p:nvGraphicFramePr>
        <p:xfrm>
          <a:off x="851217" y="1582301"/>
          <a:ext cx="7736269" cy="44282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1550r0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Resolutions for CIDs in Clause 36.3.5</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3"/>
                        </a:rPr>
                        <a:t>1552r0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36.3.13.8</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4"/>
                        </a:rPr>
                        <a:t>1553r0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36.3.13.9</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1551r0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i="0" kern="1200" dirty="0">
                          <a:solidFill>
                            <a:schemeClr val="tx1"/>
                          </a:solidFill>
                          <a:effectLst/>
                          <a:latin typeface="+mn-lt"/>
                          <a:ea typeface="+mn-ea"/>
                          <a:cs typeface="+mn-cs"/>
                          <a:hlinkClick r:id="rId6"/>
                        </a:rPr>
                        <a:t>1557r0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LB266 CR for CID 13577</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Ross Jian Yu </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i="0" kern="1200" dirty="0">
                          <a:solidFill>
                            <a:schemeClr val="tx1"/>
                          </a:solidFill>
                          <a:effectLst/>
                          <a:latin typeface="+mn-lt"/>
                          <a:ea typeface="+mn-ea"/>
                          <a:cs typeface="+mn-cs"/>
                          <a:hlinkClick r:id="rId7"/>
                        </a:rPr>
                        <a:t>1513r0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LB266 CR on subclause 36.3.19 Transmit specification</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chemeClr val="tx1"/>
                          </a:solidFill>
                          <a:effectLst/>
                          <a:latin typeface="+mn-lt"/>
                          <a:ea typeface="+mn-ea"/>
                          <a:cs typeface="+mn-cs"/>
                        </a:rPr>
                        <a:t>Yapu</a:t>
                      </a:r>
                      <a:r>
                        <a:rPr lang="en-US" sz="1000" b="0" i="0" kern="1200" dirty="0">
                          <a:solidFill>
                            <a:schemeClr val="tx1"/>
                          </a:solidFill>
                          <a:effectLst/>
                          <a:latin typeface="+mn-lt"/>
                          <a:ea typeface="+mn-ea"/>
                          <a:cs typeface="+mn-cs"/>
                        </a:rPr>
                        <a:t> Li</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9</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chemeClr val="tx1"/>
                          </a:solidFill>
                          <a:effectLst/>
                          <a:latin typeface="+mn-lt"/>
                          <a:ea typeface="+mn-ea"/>
                          <a:cs typeface="+mn-cs"/>
                          <a:hlinkClick r:id="rId8"/>
                        </a:rPr>
                        <a:t>1514r0</a:t>
                      </a:r>
                      <a:endParaRPr lang="en-US" sz="1000" b="0" kern="1200" dirty="0">
                        <a:solidFill>
                          <a:schemeClr val="tx1"/>
                        </a:solidFill>
                        <a:latin typeface="+mn-lt"/>
                        <a:ea typeface="+mn-ea"/>
                        <a:cs typeface="+mn-cs"/>
                      </a:endParaRPr>
                    </a:p>
                  </a:txBody>
                  <a:tcPr marL="0" marR="9525" marT="9525" marB="0" anchor="b"/>
                </a:tc>
                <a:tc>
                  <a:txBody>
                    <a:bodyPr/>
                    <a:lstStyle/>
                    <a:p>
                      <a:r>
                        <a:rPr lang="en-US" sz="1000" dirty="0">
                          <a:solidFill>
                            <a:srgbClr val="000000"/>
                          </a:solidFill>
                          <a:effectLst/>
                          <a:latin typeface="+mn-lt"/>
                        </a:rPr>
                        <a:t>LB266 CR on subclause 36.3.19.1 Transmit spectral mask</a:t>
                      </a:r>
                      <a:endParaRPr lang="en-US" sz="1000" dirty="0">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chemeClr val="tx1"/>
                          </a:solidFill>
                          <a:effectLst/>
                          <a:latin typeface="+mn-lt"/>
                          <a:ea typeface="+mn-ea"/>
                          <a:cs typeface="+mn-cs"/>
                        </a:rPr>
                        <a:t>Yapu</a:t>
                      </a:r>
                      <a:r>
                        <a:rPr lang="en-US" sz="1000" b="0" i="0" kern="1200" dirty="0">
                          <a:solidFill>
                            <a:schemeClr val="tx1"/>
                          </a:solidFill>
                          <a:effectLst/>
                          <a:latin typeface="+mn-lt"/>
                          <a:ea typeface="+mn-ea"/>
                          <a:cs typeface="+mn-cs"/>
                        </a:rPr>
                        <a:t> Li</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9"/>
                        </a:rPr>
                        <a:t>1590r0</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D2.0 CR for Section 36.3.15 (Non-HT duplicate transmission)</a:t>
                      </a:r>
                    </a:p>
                  </a:txBody>
                  <a:tcPr marL="76200" marR="76200" marT="76200" marB="76200" anchor="ctr"/>
                </a:tc>
                <a:tc>
                  <a:txBody>
                    <a:bodyPr/>
                    <a:lstStyle/>
                    <a:p>
                      <a:pPr algn="ctr" fontAlgn="b"/>
                      <a:r>
                        <a:rPr lang="en-US" sz="1000" b="0" kern="1200" dirty="0">
                          <a:solidFill>
                            <a:schemeClr val="tx1"/>
                          </a:solidFill>
                          <a:latin typeface="+mn-lt"/>
                          <a:ea typeface="+mn-ea"/>
                          <a:cs typeface="+mn-cs"/>
                        </a:rPr>
                        <a:t>Rui Cao</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33298779"/>
              </p:ext>
            </p:extLst>
          </p:nvPr>
        </p:nvGraphicFramePr>
        <p:xfrm>
          <a:off x="851217" y="1582301"/>
          <a:ext cx="7736269" cy="457293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rPr>
                        <a:t>1043r4</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LB266 CR on More Data Ack</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Guogang Huang </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M-AM2</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3"/>
                        </a:rPr>
                        <a:t>1051r1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TWT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M-PM2</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10861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12427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1250r0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cr-for-ML-SM-power-save-mode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12318 ESS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CR-duplication-transmission-over-ml-for-low-latency-traffic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Xiangxin Gu</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M-AM2</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chemeClr val="tx1"/>
                          </a:solidFill>
                          <a:effectLst/>
                          <a:latin typeface="Times New Roman" panose="02020603050405020304" pitchFamily="18" charset="0"/>
                          <a:ea typeface="Times New Roman" panose="02020603050405020304" pitchFamily="18" charset="0"/>
                        </a:rPr>
                        <a:t>1</a:t>
                      </a:r>
                      <a:endParaRPr lang="en-US" sz="110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LB266 CR for CID 13840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1381r0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35.9.2.1 Latency sensitive traffic differentiation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9083380"/>
              </p:ext>
            </p:extLst>
          </p:nvPr>
        </p:nvGraphicFramePr>
        <p:xfrm>
          <a:off x="851217" y="1582301"/>
          <a:ext cx="7736269" cy="471027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effectLst/>
                          <a:latin typeface="Times New Roman" panose="02020603050405020304" pitchFamily="18" charset="0"/>
                          <a:ea typeface="Times New Roman" panose="02020603050405020304" pitchFamily="18" charset="0"/>
                        </a:rPr>
                        <a:t>M-PM2</a:t>
                      </a:r>
                      <a:endParaRPr lang="en-US" sz="14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3"/>
                        </a:rPr>
                        <a:t>1422r0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Resolution for comments related to various aspects of MLO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Abhishek Patil</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1442r4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Clause 35.3.16.6. Sync PPDU start time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Dmitry Akhmetov</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6"/>
                        </a:rPr>
                        <a:t>1356r0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TGbe LB266 comment resolutions for RSNA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Michael Montemurro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T-PM1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cr-for-nstrMobileAP-apRemoval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1477r0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1472r5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document for EHT STA features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Rajat Pushkarna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1424r0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A-MPDU in EHT PPDU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Q&amp;A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30885153"/>
              </p:ext>
            </p:extLst>
          </p:nvPr>
        </p:nvGraphicFramePr>
        <p:xfrm>
          <a:off x="851217" y="1582301"/>
          <a:ext cx="7736269" cy="43748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Beacon protection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1233r7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cr-for-35-3-19-part1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Kaiying Lu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M-PM2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1526r0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Ming Gan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44342680"/>
              </p:ext>
            </p:extLst>
          </p:nvPr>
        </p:nvGraphicFramePr>
        <p:xfrm>
          <a:off x="851217" y="1582301"/>
          <a:ext cx="7736269" cy="459048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1539r2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subclause 35.3.10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R4M-26</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chemeClr val="tx1"/>
                          </a:solidFill>
                          <a:latin typeface="+mn-lt"/>
                          <a:ea typeface="+mn-ea"/>
                          <a:cs typeface="+mn-cs"/>
                          <a:hlinkClick r:id="rId5"/>
                        </a:rPr>
                        <a:t>1355r1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00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6"/>
                        </a:rPr>
                        <a:t>1280r5</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chemeClr val="tx1"/>
                          </a:solidFill>
                          <a:latin typeface="+mn-lt"/>
                          <a:ea typeface="+mn-ea"/>
                          <a:cs typeface="+mn-cs"/>
                          <a:hlinkClick r:id="rId9"/>
                        </a:rPr>
                        <a:t>1471r1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35.9.4.2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Chunyu Hu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 Q&amp;A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14</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03790420"/>
              </p:ext>
            </p:extLst>
          </p:nvPr>
        </p:nvGraphicFramePr>
        <p:xfrm>
          <a:off x="851217" y="1582301"/>
          <a:ext cx="7736269" cy="41462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r"/>
                      <a:r>
                        <a:rPr lang="en-US" sz="1000" b="0" dirty="0">
                          <a:effectLst/>
                          <a:latin typeface="+mn-lt"/>
                          <a:hlinkClick r:id="rId2"/>
                        </a:rPr>
                        <a:t>1470r3</a:t>
                      </a:r>
                      <a:endParaRPr lang="en-US" sz="1000" b="0" dirty="0">
                        <a:effectLst/>
                        <a:latin typeface="+mn-lt"/>
                      </a:endParaRP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some CIDs in 35.9,35.9.1,35.9.2,35.9.4 and 35.9.4.1</a:t>
                      </a:r>
                      <a:endParaRPr lang="en-US" sz="1000" dirty="0">
                        <a:effectLst/>
                        <a:latin typeface="+mn-lt"/>
                        <a:ea typeface="Times New Roman" panose="02020603050405020304" pitchFamily="18" charset="0"/>
                      </a:endParaRPr>
                    </a:p>
                  </a:txBody>
                  <a:tcPr/>
                </a:tc>
                <a:tc>
                  <a:txBody>
                    <a:bodyPr/>
                    <a:lstStyle/>
                    <a:p>
                      <a:pPr marL="0" marR="0" algn="l">
                        <a:spcBef>
                          <a:spcPts val="0"/>
                        </a:spcBef>
                        <a:spcAft>
                          <a:spcPts val="0"/>
                        </a:spcAft>
                      </a:pPr>
                      <a:r>
                        <a:rPr lang="en-US" sz="1000" b="0" i="0" kern="1200" dirty="0">
                          <a:solidFill>
                            <a:schemeClr val="tx1"/>
                          </a:solidFill>
                          <a:effectLst/>
                          <a:latin typeface="+mn-lt"/>
                          <a:ea typeface="+mn-ea"/>
                          <a:cs typeface="+mn-cs"/>
                        </a:rPr>
                        <a:t>Chunyu Hu </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62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chemeClr val="tx1"/>
                          </a:solidFill>
                          <a:effectLst/>
                          <a:latin typeface="Times New Roman" panose="02020603050405020304" pitchFamily="18" charset="0"/>
                          <a:ea typeface="Times New Roman" panose="02020603050405020304" pitchFamily="18" charset="0"/>
                        </a:rPr>
                        <a:t>MAC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algn="ctr">
                        <a:spcBef>
                          <a:spcPts val="0"/>
                        </a:spcBef>
                        <a:spcAft>
                          <a:spcPts val="0"/>
                        </a:spcAft>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1044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1101r1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P802.11be D2.0 Section 36.3.11.12 - Part 1</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Oded Redlich</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a:t>
            </a:r>
            <a:r>
              <a:rPr lang="en-GB" sz="1100" b="0" i="0" u="none" strike="noStrike" kern="1200" dirty="0">
                <a:solidFill>
                  <a:srgbClr val="00B050"/>
                </a:solidFill>
                <a:effectLst/>
                <a:ea typeface="Times New Roman" panose="02020603050405020304" pitchFamily="18" charset="0"/>
              </a:rPr>
              <a:t>C]</a:t>
            </a:r>
            <a:endParaRPr lang="en-US"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1384r0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1379r0</a:t>
            </a:r>
            <a:r>
              <a:rPr lang="en-GB" sz="1100" b="0" i="0" u="sng" strike="sngStrike" kern="1200" dirty="0">
                <a:solidFill>
                  <a:srgbClr val="FF0000"/>
                </a:solidFill>
                <a:effectLst/>
                <a:ea typeface="Times New Roman" panose="02020603050405020304" pitchFamily="18" charset="0"/>
              </a:rPr>
              <a:t> </a:t>
            </a:r>
            <a:r>
              <a:rPr lang="en-GB" sz="1100" b="0" i="0" u="none" strike="sngStrike" kern="1200" dirty="0">
                <a:solidFill>
                  <a:srgbClr val="FF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1464r0</a:t>
            </a:r>
            <a:r>
              <a:rPr lang="en-US" sz="1100" b="0" i="0" u="none" strike="noStrike" kern="1200" dirty="0">
                <a:solidFill>
                  <a:srgbClr val="00B050"/>
                </a:solidFill>
                <a:effectLst/>
                <a:ea typeface="MS Gothic" panose="020B0609070205080204" pitchFamily="49" charset="-128"/>
              </a:rPr>
              <a:t> cr-for-cid-11692-and-11693 					Eunsung Park 		[</a:t>
            </a:r>
            <a:r>
              <a:rPr lang="en-GB" sz="1100" b="0" i="0" u="none" strike="noStrike" kern="1200" dirty="0">
                <a:solidFill>
                  <a:srgbClr val="00B05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1465r0</a:t>
            </a:r>
            <a:r>
              <a:rPr lang="en-US" sz="1100" b="0" i="0" u="none" strike="noStrike" kern="1200" dirty="0">
                <a:solidFill>
                  <a:srgbClr val="00B050"/>
                </a:solidFill>
                <a:effectLst/>
                <a:ea typeface="MS Gothic" panose="020B0609070205080204" pitchFamily="49" charset="-128"/>
              </a:rPr>
              <a:t> cr-for-cid-12937 							Eunsung Park 		[</a:t>
            </a:r>
            <a:r>
              <a:rPr lang="en-GB" sz="11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1547r0</a:t>
            </a:r>
            <a:r>
              <a:rPr lang="en-US" sz="1100" b="0" i="0" u="none" strike="noStrike" kern="1200" dirty="0">
                <a:solidFill>
                  <a:srgbClr val="00B050"/>
                </a:solidFill>
                <a:effectLst/>
                <a:ea typeface="MS Gothic" panose="020B0609070205080204" pitchFamily="49" charset="-128"/>
              </a:rPr>
              <a:t> Resolutions for CIDs in Clause 36.3.2.2.1 				Jianhan </a:t>
            </a:r>
            <a:r>
              <a:rPr lang="en-US" sz="1100" i="0" u="none" strike="noStrike" kern="1200" dirty="0">
                <a:solidFill>
                  <a:srgbClr val="00B050"/>
                </a:solidFill>
                <a:effectLst/>
                <a:ea typeface="MS Gothic" panose="020B0609070205080204" pitchFamily="49" charset="-128"/>
              </a:rPr>
              <a:t>Liu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3C]</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1548r0</a:t>
            </a:r>
            <a:r>
              <a:rPr lang="en-US" sz="1100" b="0" i="0" u="none" strike="noStrike" kern="1200" dirty="0">
                <a:solidFill>
                  <a:srgbClr val="00B050"/>
                </a:solidFill>
                <a:effectLst/>
                <a:ea typeface="MS Gothic" panose="020B0609070205080204" pitchFamily="49" charset="-128"/>
              </a:rPr>
              <a:t> Resolutions for CIDs in Clause 36.3.2.2.2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Jianhan Liu</a:t>
            </a:r>
            <a:r>
              <a:rPr lang="en-US" sz="1100" kern="1200" dirty="0">
                <a:solidFill>
                  <a:srgbClr val="00B050"/>
                </a:solidFill>
                <a:ea typeface="MS Gothic" panose="020B0609070205080204" pitchFamily="49" charset="-128"/>
              </a:rPr>
              <a:t> 		</a:t>
            </a:r>
            <a:r>
              <a:rPr lang="en-US" sz="1100" dirty="0">
                <a:solidFill>
                  <a:srgbClr val="00B050"/>
                </a:solidFill>
              </a:rPr>
              <a:t>[</a:t>
            </a:r>
            <a:r>
              <a:rPr lang="en-GB" sz="1100" kern="1200" dirty="0">
                <a:solidFill>
                  <a:srgbClr val="00B050"/>
                </a:solidFill>
              </a:rPr>
              <a:t>6</a:t>
            </a:r>
            <a:r>
              <a:rPr lang="en-GB" sz="1100" i="0" u="none" strike="noStrike" kern="1200" dirty="0">
                <a:solidFill>
                  <a:srgbClr val="00B050"/>
                </a:solidFill>
                <a:effectLst/>
                <a:ea typeface="Times New Roman" panose="02020603050405020304" pitchFamily="18" charset="0"/>
              </a:rPr>
              <a:t>C] </a:t>
            </a:r>
            <a:r>
              <a:rPr lang="en-GB" sz="1100" b="0"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1549r0</a:t>
            </a:r>
            <a:r>
              <a:rPr lang="en-US" sz="1100" b="0" i="0" u="none" strike="noStrike" kern="1200" dirty="0">
                <a:solidFill>
                  <a:srgbClr val="00B050"/>
                </a:solidFill>
                <a:effectLst/>
                <a:ea typeface="MS Gothic" panose="020B0609070205080204" pitchFamily="49" charset="-128"/>
              </a:rPr>
              <a:t> Resolutions for CIDs in Clause 36.3.2.2.3 				Jianhan Liu </a:t>
            </a:r>
            <a:r>
              <a:rPr lang="en-GB" sz="1100" kern="1200" dirty="0">
                <a:solidFill>
                  <a:srgbClr val="00B050"/>
                </a:solidFill>
                <a:ea typeface="MS Gothic" panose="020B0609070205080204" pitchFamily="49" charset="-128"/>
              </a:rPr>
              <a:t>		</a:t>
            </a:r>
            <a:r>
              <a:rPr lang="en-US" sz="1100" dirty="0">
                <a:solidFill>
                  <a:srgbClr val="00B050"/>
                </a:solidFill>
              </a:rPr>
              <a:t>[</a:t>
            </a:r>
            <a:r>
              <a:rPr lang="en-GB" sz="1100" i="0" u="none" strike="noStrike" kern="1200" dirty="0">
                <a:solidFill>
                  <a:srgbClr val="00B050"/>
                </a:solidFill>
                <a:effectLst/>
                <a:ea typeface="Times New Roman" panose="02020603050405020304" pitchFamily="18" charset="0"/>
              </a:rPr>
              <a:t>27C]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1469r0</a:t>
            </a:r>
            <a:r>
              <a:rPr lang="en-US" sz="1100" b="0" i="0" u="none" strike="noStrike" kern="1200" dirty="0">
                <a:solidFill>
                  <a:schemeClr val="bg1">
                    <a:lumMod val="65000"/>
                  </a:schemeClr>
                </a:solidFill>
                <a:effectLst/>
                <a:ea typeface="MS Gothic" panose="020B0609070205080204" pitchFamily="49" charset="-128"/>
              </a:rPr>
              <a:t> </a:t>
            </a:r>
            <a:r>
              <a:rPr lang="fr-FR" sz="1100" b="0" i="0" u="none" strike="noStrike" kern="1200" dirty="0">
                <a:solidFill>
                  <a:schemeClr val="bg1">
                    <a:lumMod val="65000"/>
                  </a:schemeClr>
                </a:solidFill>
                <a:effectLst/>
                <a:ea typeface="MS Gothic" panose="020B0609070205080204" pitchFamily="49" charset="-128"/>
              </a:rPr>
              <a:t>CR on 36.3.13.5 Segment </a:t>
            </a:r>
            <a:r>
              <a:rPr lang="fr-FR" sz="1100" b="0" i="0" u="none" strike="noStrike" kern="1200" dirty="0" err="1">
                <a:solidFill>
                  <a:schemeClr val="bg1">
                    <a:lumMod val="65000"/>
                  </a:schemeClr>
                </a:solidFill>
                <a:effectLst/>
                <a:ea typeface="MS Gothic" panose="020B0609070205080204" pitchFamily="49" charset="-128"/>
              </a:rPr>
              <a:t>Parser</a:t>
            </a:r>
            <a:r>
              <a:rPr lang="fr-FR"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a:solidFill>
                  <a:schemeClr val="bg1">
                    <a:lumMod val="65000"/>
                  </a:schemeClr>
                </a:solidFill>
                <a:effectLst/>
                <a:ea typeface="MS Gothic" panose="020B0609070205080204" pitchFamily="49" charset="-128"/>
              </a:rPr>
              <a:t>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1473r0</a:t>
            </a:r>
            <a:r>
              <a:rPr lang="en-US" sz="1100" b="0" i="0" u="none" strike="noStrike" kern="1200" dirty="0">
                <a:solidFill>
                  <a:schemeClr val="bg1">
                    <a:lumMod val="65000"/>
                  </a:schemeClr>
                </a:solidFill>
                <a:effectLst/>
                <a:ea typeface="MS Gothic" panose="020B0609070205080204" pitchFamily="49" charset="-128"/>
              </a:rPr>
              <a:t> CR on 36.2.3 TRIGVECTOR parameters 				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1474r0</a:t>
            </a:r>
            <a:r>
              <a:rPr lang="en-US" sz="1100" b="0" i="0" u="none" strike="noStrike" kern="1200" dirty="0">
                <a:solidFill>
                  <a:schemeClr val="bg1">
                    <a:lumMod val="65000"/>
                  </a:schemeClr>
                </a:solidFill>
                <a:effectLst/>
                <a:ea typeface="MS Gothic" panose="020B0609070205080204" pitchFamily="49" charset="-128"/>
              </a:rPr>
              <a:t> CR on CID 10119 and CID 10120 					Bo Gong 		[</a:t>
            </a:r>
            <a:r>
              <a:rPr lang="en-GB" sz="1100" b="0" i="0" u="none" strike="noStrike" kern="1200" dirty="0">
                <a:solidFill>
                  <a:schemeClr val="bg1">
                    <a:lumMod val="65000"/>
                  </a:schemeClr>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3">
                  <a:extLst>
                    <a:ext uri="{A12FA001-AC4F-418D-AE19-62706E023703}">
                      <ahyp:hlinkClr xmlns:ahyp="http://schemas.microsoft.com/office/drawing/2018/hyperlinkcolor" val="tx"/>
                    </a:ext>
                  </a:extLst>
                </a:hlinkClick>
              </a:rPr>
              <a:t>1479r0</a:t>
            </a:r>
            <a:r>
              <a:rPr lang="en-US" sz="1100" b="0" i="0" u="none" strike="noStrike" kern="1200" dirty="0">
                <a:solidFill>
                  <a:schemeClr val="bg1">
                    <a:lumMod val="65000"/>
                  </a:schemeClr>
                </a:solidFill>
                <a:effectLst/>
                <a:ea typeface="MS Gothic" panose="020B0609070205080204" pitchFamily="49" charset="-128"/>
              </a:rPr>
              <a:t> CR for 36.1.1 Introduction to the EHT PHY 			Bo Gong 		[</a:t>
            </a:r>
            <a:r>
              <a:rPr lang="en-GB" sz="1100" b="0" i="0" u="none" strike="noStrike" kern="1200" dirty="0">
                <a:solidFill>
                  <a:schemeClr val="bg1">
                    <a:lumMod val="65000"/>
                  </a:schemeClr>
                </a:solidFill>
                <a:effectLst/>
                <a:ea typeface="Times New Roman" panose="02020603050405020304" pitchFamily="18" charset="0"/>
              </a:rPr>
              <a:t>10C]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1356r0</a:t>
            </a:r>
            <a:r>
              <a:rPr lang="en-GB" sz="1200" strike="sngStrike" dirty="0">
                <a:solidFill>
                  <a:srgbClr val="FF0000"/>
                </a:solidFill>
              </a:rPr>
              <a:t> TGbe LB266 comment resolutions for RSNA 			Michael Montemurro	 [37C-24GT 35’]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1442r1</a:t>
            </a:r>
            <a:r>
              <a:rPr lang="en-GB" sz="1200" dirty="0">
                <a:solidFill>
                  <a:srgbClr val="00B050"/>
                </a:solidFill>
              </a:rPr>
              <a:t> </a:t>
            </a:r>
            <a:r>
              <a:rPr lang="en-US" sz="1200" dirty="0">
                <a:solidFill>
                  <a:srgbClr val="00B050"/>
                </a:solidFill>
              </a:rPr>
              <a:t>CR for Clause 35.3.16.6. Sync PPDU start time		Dmitry Akhmetov	 [25C-13GT 20’]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1472r0</a:t>
            </a:r>
            <a:r>
              <a:rPr lang="en-GB" sz="1200" i="0" u="none" strike="noStrike" kern="1200" dirty="0">
                <a:solidFill>
                  <a:srgbClr val="00B050"/>
                </a:solidFill>
                <a:effectLst/>
                <a:ea typeface="Times New Roman" panose="02020603050405020304" pitchFamily="18" charset="0"/>
              </a:rPr>
              <a:t> CR document for EHT STA features CIDs 			Rajat Pushkarna          [12C-5GT   15’]</a:t>
            </a:r>
            <a:endParaRPr lang="en-US" sz="28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1539r0</a:t>
            </a:r>
            <a:r>
              <a:rPr lang="en-GB" sz="1200" i="0" u="none" strike="noStrike" kern="1200" dirty="0">
                <a:solidFill>
                  <a:srgbClr val="00B050"/>
                </a:solidFill>
                <a:effectLst/>
                <a:ea typeface="Times New Roman" panose="02020603050405020304" pitchFamily="18" charset="0"/>
              </a:rPr>
              <a:t> LB266 CR for subclause 35.3.10 				Ming Gan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30C-16GT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1424r0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A-MPDU in EHT PPDU 				</a:t>
            </a:r>
            <a:r>
              <a:rPr lang="en-GB" sz="1200" i="0" u="none" strike="noStrike" kern="1200" dirty="0" err="1">
                <a:solidFill>
                  <a:srgbClr val="00B050"/>
                </a:solidFill>
                <a:effectLst/>
                <a:ea typeface="Times New Roman" panose="02020603050405020304" pitchFamily="18" charset="0"/>
              </a:rPr>
              <a:t>SunHee</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Baek</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[9C	15’]</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1377r1</a:t>
            </a:r>
            <a:r>
              <a:rPr lang="en-GB" sz="1200" dirty="0">
                <a:solidFill>
                  <a:schemeClr val="bg1">
                    <a:lumMod val="65000"/>
                  </a:schemeClr>
                </a:solidFill>
              </a:rPr>
              <a:t> CR-dup.-transmission-over-ml-for-low-latency-traffic	Xiangxin Gu		  </a:t>
            </a:r>
            <a:r>
              <a:rPr lang="en-US" sz="1200" dirty="0">
                <a:solidFill>
                  <a:schemeClr val="bg1">
                    <a:lumMod val="65000"/>
                  </a:schemeClr>
                </a:solidFill>
              </a:rPr>
              <a:t>[1C-</a:t>
            </a:r>
            <a:r>
              <a:rPr lang="en-GB" sz="1200" dirty="0">
                <a:solidFill>
                  <a:schemeClr val="bg1">
                    <a:lumMod val="65000"/>
                  </a:schemeClr>
                </a:solidFill>
              </a:rPr>
              <a:t>Q&amp;A 10’]</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1043r4</a:t>
            </a:r>
            <a:r>
              <a:rPr lang="en-US" sz="1200" dirty="0">
                <a:solidFill>
                  <a:schemeClr val="bg1">
                    <a:lumMod val="65000"/>
                  </a:schemeClr>
                </a:solidFill>
              </a:rPr>
              <a:t> LB266 CR on More Data Ack 					Guogang Huang 	  [1C-</a:t>
            </a:r>
            <a:r>
              <a:rPr lang="en-GB" sz="1200" dirty="0">
                <a:solidFill>
                  <a:schemeClr val="bg1">
                    <a:lumMod val="65000"/>
                  </a:schemeClr>
                </a:solidFill>
              </a:rPr>
              <a:t>SP 10’]</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1280r5</a:t>
            </a:r>
            <a:r>
              <a:rPr lang="en-US" sz="1200" b="0" i="0" u="none" strike="noStrike" kern="1200" dirty="0">
                <a:solidFill>
                  <a:schemeClr val="bg1">
                    <a:lumMod val="65000"/>
                  </a:schemeClr>
                </a:solidFill>
                <a:effectLst/>
                <a:ea typeface="MS Gothic" panose="020B0609070205080204" pitchFamily="49" charset="-128"/>
              </a:rPr>
              <a:t> CR for R-TWT related CIDs Part1				M. Kumail Haider</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7C-SP-10’]</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1270r0</a:t>
            </a:r>
            <a:r>
              <a:rPr lang="en-GB" sz="1200" i="0" u="none" strike="noStrike" kern="1200" dirty="0">
                <a:solidFill>
                  <a:srgbClr val="00B050"/>
                </a:solidFill>
                <a:effectLst/>
                <a:ea typeface="Times New Roman" panose="02020603050405020304" pitchFamily="18" charset="0"/>
              </a:rPr>
              <a:t> CR for Power Boost Factor CIDs 			</a:t>
            </a:r>
            <a:r>
              <a:rPr lang="en-GB" sz="1200" dirty="0">
                <a:solidFill>
                  <a:srgbClr val="00B050"/>
                </a:solidFill>
                <a:effectLst/>
                <a:latin typeface="Times New Roman" panose="02020603050405020304" pitchFamily="18" charset="0"/>
                <a:ea typeface="Times New Roman" panose="02020603050405020304" pitchFamily="18" charset="0"/>
              </a:rPr>
              <a:t>Hanqing Lou</a:t>
            </a:r>
            <a:r>
              <a:rPr lang="en-US" sz="16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1194r2</a:t>
            </a:r>
            <a:r>
              <a:rPr lang="en-GB" sz="1200" i="0" u="none" strike="noStrike" kern="1200" dirty="0">
                <a:solidFill>
                  <a:srgbClr val="00B050"/>
                </a:solidFill>
                <a:effectLst/>
                <a:ea typeface="Times New Roman" panose="02020603050405020304" pitchFamily="18" charset="0"/>
              </a:rPr>
              <a:t> LB266 CR for 9.4.1.70 					Jinyoung Chun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1324r0</a:t>
            </a:r>
            <a:r>
              <a:rPr lang="en-GB" sz="1200" i="0" u="none" strike="noStrike" kern="1200" dirty="0">
                <a:solidFill>
                  <a:srgbClr val="00B050"/>
                </a:solidFill>
                <a:effectLst/>
                <a:ea typeface="Times New Roman" panose="02020603050405020304" pitchFamily="18" charset="0"/>
              </a:rPr>
              <a:t> CR for CIDs in 35.7.2 Part III 				Zinan Lin</a:t>
            </a:r>
            <a:r>
              <a:rPr lang="en-US" sz="1200" i="0" u="none" strike="noStrike" dirty="0">
                <a:solidFill>
                  <a:srgbClr val="00B050"/>
                </a:solidFill>
                <a:effectLst/>
              </a:rPr>
              <a:t> 		[2C-S</a:t>
            </a:r>
            <a:r>
              <a:rPr lang="en-GB" sz="1200" i="0" u="none" strike="noStrike" kern="1200" dirty="0">
                <a:solidFill>
                  <a:srgbClr val="00B050"/>
                </a:solidFill>
                <a:effectLst/>
                <a:ea typeface="Times New Roman" panose="02020603050405020304" pitchFamily="18" charset="0"/>
              </a:rPr>
              <a:t>P</a:t>
            </a:r>
            <a:r>
              <a:rPr lang="en-US" sz="1200" kern="1200" dirty="0">
                <a:solidFill>
                  <a:srgbClr val="00B050"/>
                </a:solidFill>
                <a:ea typeface="Times New Roman" panose="02020603050405020304" pitchFamily="18" charset="0"/>
              </a:rPr>
              <a:t>        10’]</a:t>
            </a:r>
            <a:r>
              <a:rPr lang="en-US" sz="1200" dirty="0">
                <a:solidFill>
                  <a:srgbClr val="00B050"/>
                </a:solidFill>
              </a:rPr>
              <a:t>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1232r0</a:t>
            </a:r>
            <a:r>
              <a:rPr lang="en-GB" sz="1200" i="0" u="none" strike="noStrike" kern="1200" dirty="0">
                <a:solidFill>
                  <a:srgbClr val="00B05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1131r3</a:t>
            </a:r>
            <a:r>
              <a:rPr lang="en-US" sz="1200" i="0" u="none" strike="noStrike" kern="1200" dirty="0">
                <a:solidFill>
                  <a:srgbClr val="00B050"/>
                </a:solidFill>
                <a:effectLst/>
                <a:ea typeface="MS Gothic" panose="020B0609070205080204" pitchFamily="49" charset="-128"/>
              </a:rPr>
              <a:t> LB266 CR on 9.4.1.71	 				Jinyoung Chun 	[1C-</a:t>
            </a:r>
            <a:r>
              <a:rPr lang="en-GB" sz="1200" i="0" u="none" strike="noStrike" kern="1200" dirty="0">
                <a:solidFill>
                  <a:srgbClr val="00B050"/>
                </a:solidFill>
                <a:effectLst/>
                <a:ea typeface="Times New Roman" panose="02020603050405020304" pitchFamily="18" charset="0"/>
              </a:rPr>
              <a:t>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29C-13GT 20’]</a:t>
            </a:r>
          </a:p>
          <a:p>
            <a:pPr lvl="1">
              <a:buFont typeface="Arial" panose="020B0604020202020204" pitchFamily="34" charset="0"/>
              <a:buChar char="•"/>
            </a:pPr>
            <a:r>
              <a:rPr lang="en-GB" sz="1200" b="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1311r0</a:t>
            </a:r>
            <a:r>
              <a:rPr lang="en-GB" sz="1200" b="0" i="0" u="sng" strike="noStrike" kern="1200" dirty="0">
                <a:solidFill>
                  <a:schemeClr val="bg1">
                    <a:lumMod val="65000"/>
                  </a:schemeClr>
                </a:solidFill>
                <a:effectLst/>
                <a:ea typeface="Times New Roman" panose="02020603050405020304" pitchFamily="18" charset="0"/>
              </a:rPr>
              <a:t> </a:t>
            </a:r>
            <a:r>
              <a:rPr lang="en-GB" sz="1200" b="0" i="0" u="none" strike="noStrike" kern="1200" dirty="0">
                <a:solidFill>
                  <a:schemeClr val="bg1">
                    <a:lumMod val="65000"/>
                  </a:schemeClr>
                </a:solidFill>
                <a:effectLst/>
                <a:ea typeface="Times New Roman" panose="02020603050405020304" pitchFamily="18" charset="0"/>
              </a:rPr>
              <a:t>CR for clause 6.3 part 2 				Yan Li 		[8C	15’]</a:t>
            </a:r>
            <a:endParaRPr lang="en-US" sz="1200" b="0" i="0" u="none" strike="noStrike" dirty="0">
              <a:solidFill>
                <a:schemeClr val="bg1">
                  <a:lumMod val="65000"/>
                </a:schemeClr>
              </a:solidFill>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dirty="0">
                <a:solidFill>
                  <a:srgbClr val="1155CC"/>
                </a:solidFill>
                <a:effectLst/>
                <a:hlinkClick r:id="rId2"/>
              </a:rPr>
              <a:t>1549r0</a:t>
            </a:r>
            <a:r>
              <a:rPr lang="en-US" sz="1200" b="0" i="0" dirty="0">
                <a:solidFill>
                  <a:srgbClr val="222222"/>
                </a:solidFill>
                <a:effectLst/>
              </a:rPr>
              <a:t> Resolutions for CIDs in Clause 36.3.2.2.3   			Jianhan Liu  		[27C]</a:t>
            </a:r>
            <a:endParaRPr lang="en-US" sz="1200" dirty="0">
              <a:solidFill>
                <a:srgbClr val="222222"/>
              </a:solidFill>
            </a:endParaRPr>
          </a:p>
          <a:p>
            <a:pPr lvl="1">
              <a:buFont typeface="Arial" panose="020B0604020202020204" pitchFamily="34" charset="0"/>
              <a:buChar char="•"/>
            </a:pPr>
            <a:r>
              <a:rPr lang="en-US" sz="1200" b="0" i="0" dirty="0">
                <a:solidFill>
                  <a:srgbClr val="222222"/>
                </a:solidFill>
                <a:effectLst/>
              </a:rPr>
              <a:t>1101r2 CR for P802.11be D2.0 Section 36.3.11.12 - Part 1     	Oded Redlich   	[6C]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3"/>
              </a:rPr>
              <a:t>1469r0</a:t>
            </a:r>
            <a:r>
              <a:rPr lang="en-US" sz="1200" b="0" i="0" dirty="0">
                <a:solidFill>
                  <a:srgbClr val="222222"/>
                </a:solidFill>
                <a:effectLst/>
              </a:rPr>
              <a:t> CR on 36.3.13.5 Segment Parser   				Bo Gong   		[5C]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4"/>
              </a:rPr>
              <a:t>1473r0</a:t>
            </a:r>
            <a:r>
              <a:rPr lang="en-US" sz="1200" b="0" i="0" dirty="0">
                <a:solidFill>
                  <a:srgbClr val="222222"/>
                </a:solidFill>
                <a:effectLst/>
              </a:rPr>
              <a:t> CR on 36.2.3 TRIGVECTOR parameters   			Bo Gong   		[5C]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5"/>
              </a:rPr>
              <a:t>1474r0</a:t>
            </a:r>
            <a:r>
              <a:rPr lang="en-US" sz="1200" b="0" i="0" dirty="0">
                <a:solidFill>
                  <a:srgbClr val="222222"/>
                </a:solidFill>
                <a:effectLst/>
              </a:rPr>
              <a:t> CR on CID 10119 and CID 10120   				Bo Gong   		[2C]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6"/>
              </a:rPr>
              <a:t>1479r0</a:t>
            </a:r>
            <a:r>
              <a:rPr lang="en-US" sz="1200" b="0" i="0" dirty="0">
                <a:solidFill>
                  <a:srgbClr val="222222"/>
                </a:solidFill>
                <a:effectLst/>
              </a:rPr>
              <a:t> CR for 36.1.1 Introduction to the EHT PHY     		Bo Gong   		[10C]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7"/>
              </a:rPr>
              <a:t>1550r0</a:t>
            </a:r>
            <a:r>
              <a:rPr lang="en-US" sz="1200" b="0" i="0" dirty="0">
                <a:solidFill>
                  <a:srgbClr val="222222"/>
                </a:solidFill>
                <a:effectLst/>
              </a:rPr>
              <a:t> Resolutions for CIDs in Clause 36.3.5     			Jianhan Liu   		[1C]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8"/>
              </a:rPr>
              <a:t>1552r0</a:t>
            </a:r>
            <a:r>
              <a:rPr lang="en-US" sz="1200" b="0" i="0" dirty="0">
                <a:solidFill>
                  <a:srgbClr val="222222"/>
                </a:solidFill>
                <a:effectLst/>
              </a:rPr>
              <a:t> Resolution for CIDs in Clause 36.3.13.8     			Jianhan Liu   		[4C]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9"/>
              </a:rPr>
              <a:t>1553r0</a:t>
            </a:r>
            <a:r>
              <a:rPr lang="en-US" sz="1200" b="0" i="0" dirty="0">
                <a:solidFill>
                  <a:srgbClr val="222222"/>
                </a:solidFill>
                <a:effectLst/>
              </a:rPr>
              <a:t> Resolution for CIDs in Clause 36.3.13.9     			Jianhan Liu   		[2C]</a:t>
            </a:r>
            <a:endParaRPr lang="en-US" sz="1200" dirty="0">
              <a:solidFill>
                <a:srgbClr val="222222"/>
              </a:solidFill>
            </a:endParaRPr>
          </a:p>
          <a:p>
            <a:pPr lvl="1">
              <a:buFont typeface="Arial" panose="020B0604020202020204" pitchFamily="34" charset="0"/>
              <a:buChar char="•"/>
            </a:pPr>
            <a:r>
              <a:rPr lang="en-US" sz="1200" b="0" i="0" dirty="0">
                <a:solidFill>
                  <a:srgbClr val="1155CC"/>
                </a:solidFill>
                <a:effectLst/>
                <a:hlinkClick r:id="rId10"/>
              </a:rPr>
              <a:t>1551r0</a:t>
            </a:r>
            <a:r>
              <a:rPr lang="en-US" sz="1200" b="0" i="0" dirty="0">
                <a:solidFill>
                  <a:srgbClr val="222222"/>
                </a:solidFill>
                <a:effectLst/>
              </a:rPr>
              <a:t> cr-on-9.4.2.313.4-Supported EHT-MCS And NSS Set field   Bo Gong    		[5C]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1189r0</a:t>
            </a:r>
            <a:r>
              <a:rPr lang="en-GB" sz="1200" i="0" u="none" strike="noStrike" kern="1200" dirty="0">
                <a:solidFill>
                  <a:srgbClr val="00B050"/>
                </a:solidFill>
                <a:effectLst/>
                <a:ea typeface="Times New Roman" panose="02020603050405020304" pitchFamily="18" charset="0"/>
              </a:rPr>
              <a:t> CR for TXS - part 1 						Dibakar Das</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110C-XGT 90’]</a:t>
            </a:r>
            <a:endParaRPr lang="en-US" sz="1200" b="1"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LB266 CR for subclause 35.8.2 				Ming Gan</a:t>
            </a:r>
            <a:r>
              <a:rPr lang="en-US" sz="1200" kern="1200" dirty="0">
                <a:solidFill>
                  <a:schemeClr val="bg1">
                    <a:lumMod val="65000"/>
                  </a:schemeClr>
                </a:solidFill>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16C    20’]</a:t>
            </a:r>
            <a:endParaRPr lang="en-GB" sz="1200" dirty="0">
              <a:solidFill>
                <a:schemeClr val="bg1">
                  <a:lumMod val="65000"/>
                </a:schemeClr>
              </a:solidFill>
            </a:endParaRPr>
          </a:p>
          <a:p>
            <a:pPr>
              <a:buFont typeface="Arial" panose="020B0604020202020204" pitchFamily="34" charset="0"/>
              <a:buChar char="•"/>
            </a:pPr>
            <a:r>
              <a:rPr lang="en-GB" sz="1600" dirty="0"/>
              <a:t>Submissions (last 30’):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1233r7</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cr-for-35-3-19-part1 					Kaiying Lu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5C SP	 10’]</a:t>
            </a:r>
            <a:endParaRPr lang="en-US" sz="1200" dirty="0">
              <a:solidFill>
                <a:srgbClr val="00B050"/>
              </a:solidFill>
            </a:endParaRP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1051r1</a:t>
            </a:r>
            <a:r>
              <a:rPr lang="en-GB" sz="1200" i="0" u="none" strike="noStrike" kern="1200" dirty="0">
                <a:solidFill>
                  <a:srgbClr val="00B05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1292r2</a:t>
            </a:r>
            <a:r>
              <a:rPr lang="en-GB" sz="1200" i="0" u="none" strike="sngStrike" kern="1200" dirty="0">
                <a:solidFill>
                  <a:srgbClr val="FF0000"/>
                </a:solidFill>
                <a:effectLst/>
                <a:ea typeface="Times New Roman" panose="02020603050405020304" pitchFamily="18" charset="0"/>
              </a:rPr>
              <a:t> CR for CID 10861</a:t>
            </a:r>
            <a:r>
              <a:rPr lang="en-US" sz="1200" strike="sngStrike" dirty="0">
                <a:solidFill>
                  <a:srgbClr val="FF0000"/>
                </a:solidFill>
              </a:rPr>
              <a:t> 						</a:t>
            </a:r>
            <a:r>
              <a:rPr lang="en-GB" sz="1200" i="0" u="none" strike="sngStrike" kern="1200" dirty="0" err="1">
                <a:solidFill>
                  <a:srgbClr val="FF0000"/>
                </a:solidFill>
                <a:effectLst/>
                <a:ea typeface="Times New Roman" panose="02020603050405020304" pitchFamily="18" charset="0"/>
              </a:rPr>
              <a:t>Yousi</a:t>
            </a:r>
            <a:r>
              <a:rPr lang="en-GB" sz="1200" i="0" u="none" strike="sngStrike" kern="1200" dirty="0">
                <a:solidFill>
                  <a:srgbClr val="FF0000"/>
                </a:solidFill>
                <a:effectLst/>
                <a:ea typeface="Times New Roman" panose="02020603050405020304" pitchFamily="18" charset="0"/>
              </a:rPr>
              <a:t> Lin		[1C	 10’]</a:t>
            </a:r>
            <a:endParaRPr lang="en-US" sz="1200" i="0" u="none" strike="sngStrike" dirty="0">
              <a:solidFill>
                <a:srgbClr val="FF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1471r1</a:t>
            </a:r>
            <a:r>
              <a:rPr lang="en-US" sz="1200" dirty="0">
                <a:solidFill>
                  <a:srgbClr val="00B050"/>
                </a:solidFill>
              </a:rPr>
              <a:t> LB266 CR for 35.9.4.2  					Chunyu Hu</a:t>
            </a:r>
            <a:r>
              <a:rPr lang="en-GB" sz="1200" dirty="0">
                <a:solidFill>
                  <a:srgbClr val="00B050"/>
                </a:solidFill>
              </a:rPr>
              <a:t> 		[14C-Q&amp;A 10’]</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1424r0</a:t>
            </a:r>
            <a:r>
              <a:rPr lang="en-US" sz="1200" dirty="0">
                <a:solidFill>
                  <a:srgbClr val="00B050"/>
                </a:solidFill>
              </a:rPr>
              <a:t> CR for A-MPDU in EHT PPDU 				</a:t>
            </a:r>
            <a:r>
              <a:rPr lang="en-US" sz="1200" dirty="0" err="1">
                <a:solidFill>
                  <a:srgbClr val="00B050"/>
                </a:solidFill>
              </a:rPr>
              <a:t>SunHee</a:t>
            </a:r>
            <a:r>
              <a:rPr lang="en-US" sz="1200" dirty="0">
                <a:solidFill>
                  <a:srgbClr val="00B050"/>
                </a:solidFill>
              </a:rPr>
              <a:t> </a:t>
            </a:r>
            <a:r>
              <a:rPr lang="en-US" sz="1200" dirty="0" err="1">
                <a:solidFill>
                  <a:srgbClr val="00B050"/>
                </a:solidFill>
              </a:rPr>
              <a:t>Baek</a:t>
            </a:r>
            <a:r>
              <a:rPr lang="en-US" sz="1200" dirty="0">
                <a:solidFill>
                  <a:srgbClr val="00B050"/>
                </a:solidFill>
              </a:rPr>
              <a:t> 		[9C Q&amp;A 10’]</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1422r0</a:t>
            </a:r>
            <a:r>
              <a:rPr lang="en-GB" sz="1200" i="0" u="none" strike="noStrike" kern="1200" dirty="0">
                <a:solidFill>
                  <a:srgbClr val="00B050"/>
                </a:solidFill>
                <a:effectLst/>
                <a:ea typeface="Times New Roman" panose="02020603050405020304" pitchFamily="18" charset="0"/>
              </a:rPr>
              <a:t> LB266: Res. for comments related to various aspects of MLO Abhishek Patil	[20C 	20’]</a:t>
            </a: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LB266 CR for subclause 35.8.2 				Ming Gan		[16C	20’]</a:t>
            </a:r>
            <a:endParaRPr lang="en-US" sz="1200" dirty="0">
              <a:solidFill>
                <a:schemeClr val="bg1">
                  <a:lumMod val="75000"/>
                </a:schemeClr>
              </a:solidFill>
            </a:endParaRPr>
          </a:p>
          <a:p>
            <a:pPr lvl="1">
              <a:buFont typeface="Arial" panose="020B0604020202020204" pitchFamily="34" charset="0"/>
              <a:buChar char="•"/>
            </a:pPr>
            <a:r>
              <a:rPr lang="en-US" sz="12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7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75000"/>
                  </a:schemeClr>
                </a:solidFill>
                <a:effectLst/>
                <a:ea typeface="MS Gothic" panose="020B0609070205080204" pitchFamily="49" charset="-128"/>
              </a:rPr>
              <a:t>M. Kumail Haider	[12C    15’]</a:t>
            </a:r>
            <a:endParaRPr lang="en-US" sz="1200" i="0" u="none" strike="noStrike" dirty="0">
              <a:solidFill>
                <a:schemeClr val="bg1">
                  <a:lumMod val="75000"/>
                </a:schemeClr>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1500r0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D2.0 comment resolution subclause 10.12</a:t>
            </a:r>
            <a:r>
              <a:rPr lang="en-US" sz="1200" dirty="0">
                <a:solidFill>
                  <a:schemeClr val="bg1">
                    <a:lumMod val="75000"/>
                  </a:schemeClr>
                </a:solidFill>
              </a:rPr>
              <a:t> 			</a:t>
            </a:r>
            <a:r>
              <a:rPr lang="en-GB" sz="1200" i="0" u="none" strike="noStrike" kern="1200" dirty="0">
                <a:solidFill>
                  <a:schemeClr val="bg1">
                    <a:lumMod val="75000"/>
                  </a:schemeClr>
                </a:solidFill>
                <a:effectLst/>
                <a:ea typeface="Times New Roman" panose="02020603050405020304" pitchFamily="18" charset="0"/>
              </a:rPr>
              <a:t>Liwen Chu		[7C	10’]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strike="sngStrike" dirty="0">
                <a:solidFill>
                  <a:srgbClr val="FF0000"/>
                </a:solidFill>
                <a:hlinkClick r:id="rId8">
                  <a:extLst>
                    <a:ext uri="{A12FA001-AC4F-418D-AE19-62706E023703}">
                      <ahyp:hlinkClr xmlns:ahyp="http://schemas.microsoft.com/office/drawing/2018/hyperlinkcolor" val="tx"/>
                    </a:ext>
                  </a:extLst>
                </a:hlinkClick>
              </a:rPr>
              <a:t>1377r1</a:t>
            </a:r>
            <a:r>
              <a:rPr lang="en-GB" sz="1200" strike="sngStrike" dirty="0">
                <a:solidFill>
                  <a:srgbClr val="FF0000"/>
                </a:solidFill>
              </a:rPr>
              <a:t> CR-dup.-transmission-over-ml-for-low-latency-traffic	Xiangxin Gu		  </a:t>
            </a:r>
            <a:r>
              <a:rPr lang="en-US" sz="1200" strike="sngStrike" dirty="0">
                <a:solidFill>
                  <a:srgbClr val="FF0000"/>
                </a:solidFill>
              </a:rPr>
              <a:t>[1C-</a:t>
            </a:r>
            <a:r>
              <a:rPr lang="en-GB" sz="1200" strike="sngStrike" dirty="0">
                <a:solidFill>
                  <a:srgbClr val="FF0000"/>
                </a:solidFill>
              </a:rPr>
              <a:t>Q&amp;A 10’]</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1043r4</a:t>
            </a:r>
            <a:r>
              <a:rPr lang="en-US" sz="1200" dirty="0">
                <a:solidFill>
                  <a:srgbClr val="00B050"/>
                </a:solidFill>
              </a:rPr>
              <a:t> LB266 CR on More Data Ack 					Guogang Huang 	  [1C-</a:t>
            </a:r>
            <a:r>
              <a:rPr lang="en-GB" sz="1200" dirty="0">
                <a:solidFill>
                  <a:srgbClr val="00B050"/>
                </a:solidFill>
              </a:rPr>
              <a:t>SP 10’]</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1280r5</a:t>
            </a:r>
            <a:r>
              <a:rPr lang="en-US" sz="1200" b="0" i="0" u="none" strike="noStrike" kern="1200" dirty="0">
                <a:solidFill>
                  <a:srgbClr val="00B050"/>
                </a:solidFill>
                <a:effectLst/>
                <a:ea typeface="MS Gothic" panose="020B0609070205080204" pitchFamily="49" charset="-128"/>
              </a:rPr>
              <a:t> CR for R-TWT related CIDs Part1				M. Kumail Haider</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7C-SP-10’]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200" i="0" u="sng" strike="noStrike" kern="1200" dirty="0">
                <a:solidFill>
                  <a:srgbClr val="92D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1267r0</a:t>
            </a:r>
            <a:r>
              <a:rPr lang="en-GB" sz="1200" i="0" u="none" strike="noStrike" kern="1200" dirty="0">
                <a:solidFill>
                  <a:schemeClr val="tx1"/>
                </a:solidFill>
                <a:effectLst/>
                <a:ea typeface="Times New Roman" panose="02020603050405020304" pitchFamily="18" charset="0"/>
              </a:rPr>
              <a:t> LB266 CR on EHT Operation element 			Guogang Huang</a:t>
            </a:r>
            <a:r>
              <a:rPr lang="en-US" sz="1200" dirty="0">
                <a:solidFill>
                  <a:schemeClr val="tx1"/>
                </a:solidFill>
              </a:rPr>
              <a:t> 	[</a:t>
            </a:r>
            <a:r>
              <a:rPr lang="en-GB" sz="1200" i="0" u="none" strike="noStrike" kern="1200" dirty="0">
                <a:solidFill>
                  <a:schemeClr val="tx1"/>
                </a:solidFill>
                <a:effectLst/>
                <a:ea typeface="Times New Roman" panose="02020603050405020304" pitchFamily="18" charset="0"/>
              </a:rPr>
              <a:t>29C </a:t>
            </a:r>
            <a:r>
              <a:rPr lang="en-GB" sz="1200" i="0" u="none" strike="noStrike" kern="1200" dirty="0" err="1">
                <a:solidFill>
                  <a:schemeClr val="tx1"/>
                </a:solidFill>
                <a:effectLst/>
                <a:ea typeface="Times New Roman" panose="02020603050405020304" pitchFamily="18" charset="0"/>
              </a:rPr>
              <a:t>Ctd</a:t>
            </a:r>
            <a:r>
              <a:rPr lang="en-GB" sz="1200" i="0" u="none" strike="noStrike" kern="1200" dirty="0">
                <a:solidFill>
                  <a:schemeClr val="tx1"/>
                </a:solidFill>
                <a:effectLst/>
                <a:ea typeface="Times New Roman" panose="02020603050405020304" pitchFamily="18" charset="0"/>
              </a:rPr>
              <a:t>.]</a:t>
            </a:r>
          </a:p>
          <a:p>
            <a:pPr lvl="1">
              <a:buFont typeface="Arial" panose="020B0604020202020204" pitchFamily="34" charset="0"/>
              <a:buChar char="•"/>
            </a:pPr>
            <a:r>
              <a:rPr lang="en-GB" sz="1200" i="0" u="sng" strike="noStrike" kern="1200" dirty="0">
                <a:solidFill>
                  <a:srgbClr val="92D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1311r0</a:t>
            </a:r>
            <a:r>
              <a:rPr lang="en-GB" sz="1200" i="0" u="none" strike="noStrike" kern="1200" dirty="0">
                <a:solidFill>
                  <a:schemeClr val="tx1"/>
                </a:solidFill>
                <a:effectLst/>
                <a:ea typeface="Times New Roman" panose="02020603050405020304" pitchFamily="18" charset="0"/>
              </a:rPr>
              <a:t> CR for clause 6.3 part 2 					Yan Li 		[8C]</a:t>
            </a:r>
            <a:endParaRPr lang="en-US" sz="1200" dirty="0">
              <a:solidFill>
                <a:schemeClr val="tx1"/>
              </a:solidFill>
            </a:endParaRP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1312r0</a:t>
            </a:r>
            <a:r>
              <a:rPr lang="en-GB" sz="1200" i="0" u="none" strike="noStrike" kern="1200" dirty="0">
                <a:solidFill>
                  <a:srgbClr val="000000"/>
                </a:solidFill>
                <a:effectLst/>
                <a:ea typeface="Times New Roman" panose="02020603050405020304" pitchFamily="18" charset="0"/>
              </a:rPr>
              <a:t> CR for clause 6.3 part 3 					Yan Li 		[10C]</a:t>
            </a:r>
            <a:endParaRPr lang="en-US" sz="1200" b="1" dirty="0"/>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5"/>
              </a:rPr>
              <a:t>1251r0</a:t>
            </a:r>
            <a:r>
              <a:rPr lang="en-GB" sz="1200" b="0" i="0" u="none" strike="noStrike" kern="1200" dirty="0">
                <a:solidFill>
                  <a:srgbClr val="000000"/>
                </a:solidFill>
                <a:effectLst/>
                <a:ea typeface="Times New Roman" panose="02020603050405020304" pitchFamily="18" charset="0"/>
              </a:rPr>
              <a:t> CR for 35.14 Nominal Packet Padding Values 		</a:t>
            </a:r>
            <a:r>
              <a:rPr lang="en-GB" sz="1200" b="0" i="0" u="none" strike="noStrike" kern="1200" dirty="0" err="1">
                <a:solidFill>
                  <a:srgbClr val="000000"/>
                </a:solidFill>
                <a:effectLst/>
                <a:ea typeface="Times New Roman" panose="02020603050405020304" pitchFamily="18" charset="0"/>
              </a:rPr>
              <a:t>Mengshi</a:t>
            </a:r>
            <a:r>
              <a:rPr lang="en-GB" sz="1200" b="0" i="0" u="none" strike="noStrike" kern="1200" dirty="0">
                <a:solidFill>
                  <a:srgbClr val="000000"/>
                </a:solidFill>
                <a:effectLst/>
                <a:ea typeface="Times New Roman" panose="02020603050405020304" pitchFamily="18" charset="0"/>
              </a:rPr>
              <a:t> Hu 		[8C]</a:t>
            </a: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6"/>
              </a:rPr>
              <a:t>1361r0</a:t>
            </a:r>
            <a:r>
              <a:rPr lang="en-GB" sz="1200" b="0" i="0" u="none" strike="noStrike" kern="1200" dirty="0">
                <a:solidFill>
                  <a:srgbClr val="000000"/>
                </a:solidFill>
                <a:effectLst/>
                <a:ea typeface="Times New Roman" panose="02020603050405020304" pitchFamily="18" charset="0"/>
              </a:rPr>
              <a:t> CR for 9.3.1.22.2 Common Info field of Trigger Frame 	</a:t>
            </a:r>
            <a:r>
              <a:rPr lang="en-GB" sz="1200" b="0" i="0" u="none" strike="noStrike" kern="1200" dirty="0" err="1">
                <a:solidFill>
                  <a:srgbClr val="000000"/>
                </a:solidFill>
                <a:effectLst/>
                <a:ea typeface="Times New Roman" panose="02020603050405020304" pitchFamily="18" charset="0"/>
              </a:rPr>
              <a:t>Mengshi</a:t>
            </a:r>
            <a:r>
              <a:rPr lang="en-GB" sz="1200" b="0" i="0" u="none" strike="noStrike" kern="1200" dirty="0">
                <a:solidFill>
                  <a:srgbClr val="000000"/>
                </a:solidFill>
                <a:effectLst/>
                <a:ea typeface="Times New Roman" panose="02020603050405020304" pitchFamily="18" charset="0"/>
              </a:rPr>
              <a:t> Hu 		[5C]</a:t>
            </a:r>
            <a:endParaRPr lang="en-US" sz="1200" dirty="0"/>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7"/>
              </a:rPr>
              <a:t>1266r0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 </a:t>
            </a:r>
            <a:r>
              <a:rPr lang="en-GB" sz="1200" i="0" u="none" strike="noStrike" kern="1200" dirty="0" err="1">
                <a:solidFill>
                  <a:srgbClr val="000000"/>
                </a:solidFill>
                <a:effectLst/>
                <a:ea typeface="Times New Roman" panose="02020603050405020304" pitchFamily="18" charset="0"/>
              </a:rPr>
              <a:t>cr</a:t>
            </a:r>
            <a:r>
              <a:rPr lang="en-GB" sz="1200" i="0" u="none" strike="noStrike" kern="1200" dirty="0">
                <a:solidFill>
                  <a:srgbClr val="000000"/>
                </a:solidFill>
                <a:effectLst/>
                <a:ea typeface="Times New Roman" panose="02020603050405020304" pitchFamily="18" charset="0"/>
              </a:rPr>
              <a:t>-for-EHT-MU-Operation 					Jason Y. Guo 		[9C]</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8"/>
              </a:rPr>
              <a:t>1340r0</a:t>
            </a:r>
            <a:r>
              <a:rPr lang="en-GB" sz="1200" i="0" u="none" strike="noStrike" kern="1200" dirty="0">
                <a:solidFill>
                  <a:srgbClr val="000000"/>
                </a:solidFill>
                <a:effectLst/>
                <a:ea typeface="Times New Roman" panose="02020603050405020304" pitchFamily="18" charset="0"/>
              </a:rPr>
              <a:t> </a:t>
            </a:r>
            <a:r>
              <a:rPr lang="en-GB" sz="1200" i="0" u="none" strike="noStrike" kern="1200" dirty="0" err="1">
                <a:solidFill>
                  <a:srgbClr val="000000"/>
                </a:solidFill>
                <a:effectLst/>
                <a:ea typeface="Times New Roman" panose="02020603050405020304" pitchFamily="18" charset="0"/>
              </a:rPr>
              <a:t>cr</a:t>
            </a:r>
            <a:r>
              <a:rPr lang="en-GB" sz="1200" i="0" u="none" strike="noStrike" kern="1200" dirty="0">
                <a:solidFill>
                  <a:srgbClr val="000000"/>
                </a:solidFill>
                <a:effectLst/>
                <a:ea typeface="Times New Roman" panose="02020603050405020304" pitchFamily="18" charset="0"/>
              </a:rPr>
              <a:t>-for-EHT-TRS-Part-I 						Jason Y. Guo 		[10C]</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9"/>
              </a:rPr>
              <a:t>1410r0</a:t>
            </a:r>
            <a:r>
              <a:rPr lang="en-GB" sz="1200" i="0" u="none" strike="noStrike" kern="1200" dirty="0">
                <a:solidFill>
                  <a:srgbClr val="000000"/>
                </a:solidFill>
                <a:effectLst/>
                <a:ea typeface="Times New Roman" panose="02020603050405020304" pitchFamily="18" charset="0"/>
              </a:rPr>
              <a:t> CR for CIDs on NDPA frame format 				Mahmoud Kamel 	[9C]</a:t>
            </a:r>
          </a:p>
          <a:p>
            <a:pPr lvl="1">
              <a:buFont typeface="Arial" panose="020B0604020202020204" pitchFamily="34" charset="0"/>
              <a:buChar char="•"/>
            </a:pPr>
            <a:r>
              <a:rPr lang="en-US" sz="1200" i="0" u="none" strike="noStrike" kern="1200" dirty="0">
                <a:solidFill>
                  <a:srgbClr val="000000"/>
                </a:solidFill>
                <a:effectLst/>
                <a:ea typeface="MS Gothic" panose="020B0609070205080204" pitchFamily="49" charset="-128"/>
                <a:hlinkClick r:id="rId10"/>
              </a:rPr>
              <a:t>1307r0</a:t>
            </a:r>
            <a:r>
              <a:rPr lang="en-US" sz="1200" i="0" u="none" strike="noStrike" kern="1200" dirty="0">
                <a:solidFill>
                  <a:srgbClr val="000000"/>
                </a:solidFill>
                <a:effectLst/>
                <a:ea typeface="MS Gothic" panose="020B0609070205080204" pitchFamily="49" charset="-128"/>
              </a:rPr>
              <a:t> cr-for-9.3.1.19-part1 						Jinyoung Chun 	[</a:t>
            </a:r>
            <a:r>
              <a:rPr lang="en-GB" sz="1200" i="0" u="none" strike="noStrike" kern="1200" dirty="0">
                <a:solidFill>
                  <a:srgbClr val="000000"/>
                </a:solidFill>
                <a:effectLst/>
                <a:ea typeface="Times New Roman" panose="02020603050405020304" pitchFamily="18" charset="0"/>
              </a:rPr>
              <a:t>10C]</a:t>
            </a:r>
            <a:endParaRPr lang="en-US" sz="1200" i="0" u="none" strike="noStrike" dirty="0">
              <a:effectLst/>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chemeClr val="tx1"/>
                </a:solidFill>
                <a:effectLst/>
                <a:ea typeface="MS Gothic" panose="020B0609070205080204" pitchFamily="49" charset="-128"/>
              </a:rPr>
              <a:t>…</a:t>
            </a:r>
            <a:endParaRPr lang="en-GB" sz="1400" kern="1200" dirty="0">
              <a:solidFill>
                <a:schemeClr val="tx1"/>
              </a:solidFill>
              <a:latin typeface="Times New Roman" panose="02020603050405020304" pitchFamily="18" charset="0"/>
              <a:ea typeface="MS Gothic" panose="020B0609070205080204" pitchFamily="49" charset="-128"/>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dirty="0">
              <a:solidFill>
                <a:schemeClr val="tx1"/>
              </a:solidFill>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800100" lvl="2" fontAlgn="b">
              <a:spcBef>
                <a:spcPts val="0"/>
              </a:spcBef>
              <a:spcAft>
                <a:spcPts val="0"/>
              </a:spcAft>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endParaRPr lang="en-US" sz="1400" b="0" i="0" u="none" strike="noStrike" dirty="0">
              <a:solidFill>
                <a:schemeClr val="tx1"/>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a:buFont typeface="Arial" panose="020B0604020202020204" pitchFamily="34" charset="0"/>
              <a:buChar char="•"/>
            </a:pPr>
            <a:r>
              <a:rPr lang="en-US" sz="1800" dirty="0"/>
              <a:t>TGbe Editor’s Report: </a:t>
            </a:r>
            <a:r>
              <a:rPr lang="en-US" sz="1800" dirty="0">
                <a:hlinkClick r:id="rId2"/>
              </a:rPr>
              <a:t>11-22/972r8</a:t>
            </a:r>
            <a:endParaRPr lang="en-US" sz="1800" dirty="0"/>
          </a:p>
          <a:p>
            <a:pPr>
              <a:buFont typeface="Arial" panose="020B0604020202020204" pitchFamily="34" charset="0"/>
              <a:buChar char="•"/>
            </a:pPr>
            <a:r>
              <a:rPr lang="en-US" sz="1800" dirty="0">
                <a:solidFill>
                  <a:schemeClr val="tx1"/>
                </a:solidFill>
              </a:rPr>
              <a:t>Approve TG minutes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a:t>
            </a:r>
            <a:endParaRPr lang="en-US" sz="1200" b="0" i="0" u="none" strike="noStrike" kern="1200" dirty="0">
              <a:solidFill>
                <a:schemeClr val="tx1"/>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499194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47581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114356</TotalTime>
  <Words>5955</Words>
  <Application>Microsoft Office PowerPoint</Application>
  <PresentationFormat>On-screen Show (4:3)</PresentationFormat>
  <Paragraphs>1372</Paragraphs>
  <Slides>54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2022-09-13T08:14:02Z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