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85" r:id="rId37"/>
    <p:sldId id="350" r:id="rId38"/>
    <p:sldId id="351" r:id="rId39"/>
    <p:sldId id="352" r:id="rId40"/>
    <p:sldId id="357" r:id="rId41"/>
    <p:sldId id="358" r:id="rId42"/>
    <p:sldId id="353" r:id="rId43"/>
    <p:sldId id="372" r:id="rId44"/>
    <p:sldId id="360" r:id="rId45"/>
    <p:sldId id="355" r:id="rId46"/>
    <p:sldId id="373" r:id="rId47"/>
    <p:sldId id="374" r:id="rId48"/>
    <p:sldId id="356" r:id="rId49"/>
    <p:sldId id="368" r:id="rId50"/>
    <p:sldId id="362" r:id="rId51"/>
    <p:sldId id="369" r:id="rId52"/>
    <p:sldId id="375"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75" dt="2022-09-12T19:16:03.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3T01:38:55.860" v="3922"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2T21:02:10.494" v="3816" actId="13926"/>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2T23:18:35.853" v="382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2T23:18:35.853" v="382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1:38:41.376" v="3920" actId="13926"/>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0:48:00.300" v="3829" actId="207"/>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01:38:30.702" v="3918" actId="13926"/>
        <pc:sldMkLst>
          <pc:docMk/>
          <pc:sldMk cId="742281806" sldId="370"/>
        </pc:sldMkLst>
        <pc:spChg chg="mod">
          <ac:chgData name="Alfred Asterjadhi" userId="39de57b9-85c0-4fd1-aaac-8ca2b6560ad0" providerId="ADAL" clId="{28F3505D-BA15-4A1A-93B7-17C6DABCA4C4}" dt="2022-09-13T01:38:30.702" v="3918"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01:38:25.312" v="3917" actId="14100"/>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1:38:35.681" v="3919" actId="13926"/>
        <pc:sldMkLst>
          <pc:docMk/>
          <pc:sldMk cId="3049755149" sldId="371"/>
        </pc:sldMkLst>
        <pc:spChg chg="mod">
          <ac:chgData name="Alfred Asterjadhi" userId="39de57b9-85c0-4fd1-aaac-8ca2b6560ad0" providerId="ADAL" clId="{28F3505D-BA15-4A1A-93B7-17C6DABCA4C4}" dt="2022-09-13T01:38:35.681" v="3919"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2T19:29:12.089" v="3773"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2T19:11:23.492" v="3752"/>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2T19:11:23.492" v="3752"/>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2T04:56:46.538" v="3737" actId="20577"/>
        <pc:sldMkLst>
          <pc:docMk/>
          <pc:sldMk cId="3985697833" sldId="385"/>
        </pc:sldMkLst>
        <pc:spChg chg="mod">
          <ac:chgData name="Alfred Asterjadhi" userId="39de57b9-85c0-4fd1-aaac-8ca2b6560ad0" providerId="ADAL" clId="{28F3505D-BA15-4A1A-93B7-17C6DABCA4C4}" dt="2022-09-12T04:56:46.538" v="3737" actId="20577"/>
          <ac:spMkLst>
            <pc:docMk/>
            <pc:sldMk cId="3985697833" sldId="385"/>
            <ac:spMk id="2" creationId="{4B5F0D0E-8BB7-48AB-9160-728B8B3399A2}"/>
          </ac:spMkLst>
        </pc:spChg>
        <pc:spChg chg="mod">
          <ac:chgData name="Alfred Asterjadhi" userId="39de57b9-85c0-4fd1-aaac-8ca2b6560ad0" providerId="ADAL" clId="{28F3505D-BA15-4A1A-93B7-17C6DABCA4C4}" dt="2022-09-12T04:56:42.286" v="3734" actId="5793"/>
          <ac:spMkLst>
            <pc:docMk/>
            <pc:sldMk cId="3985697833" sldId="385"/>
            <ac:spMk id="3" creationId="{DFB0BA47-D7B6-4F95-932E-A7AA615BC440}"/>
          </ac:spMkLst>
        </pc:spChg>
      </pc:sldChg>
      <pc:sldMasterChg chg="modSp mod">
        <pc:chgData name="Alfred Asterjadhi" userId="39de57b9-85c0-4fd1-aaac-8ca2b6560ad0" providerId="ADAL" clId="{28F3505D-BA15-4A1A-93B7-17C6DABCA4C4}" dt="2022-09-13T01:38:55.860" v="3922" actId="6549"/>
        <pc:sldMasterMkLst>
          <pc:docMk/>
          <pc:sldMasterMk cId="0" sldId="2147483648"/>
        </pc:sldMasterMkLst>
        <pc:spChg chg="mod">
          <ac:chgData name="Alfred Asterjadhi" userId="39de57b9-85c0-4fd1-aaac-8ca2b6560ad0" providerId="ADAL" clId="{28F3505D-BA15-4A1A-93B7-17C6DABCA4C4}" dt="2022-09-13T01:38:55.860" v="3922"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5852101"/>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A-MPDU in EHT PPDU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72887933"/>
              </p:ext>
            </p:extLst>
          </p:nvPr>
        </p:nvGraphicFramePr>
        <p:xfrm>
          <a:off x="851217" y="1582301"/>
          <a:ext cx="7736269" cy="4506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7"/>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8"/>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9"/>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1155CC"/>
                </a:solidFill>
                <a:effectLst/>
                <a:hlinkClick r:id="rId2"/>
              </a:rPr>
              <a:t>1549r0</a:t>
            </a:r>
            <a:r>
              <a:rPr lang="en-US" sz="1200" b="0" i="0" dirty="0">
                <a:solidFill>
                  <a:srgbClr val="222222"/>
                </a:solidFill>
                <a:effectLst/>
              </a:rPr>
              <a:t> Resolutions for CIDs in Clause 36.3.2.2.3   			Jianhan Liu  		[27C]</a:t>
            </a:r>
            <a:endParaRPr lang="en-US" sz="1200" dirty="0">
              <a:solidFill>
                <a:srgbClr val="222222"/>
              </a:solidFill>
            </a:endParaRPr>
          </a:p>
          <a:p>
            <a:pPr lvl="1">
              <a:buFont typeface="Arial" panose="020B0604020202020204" pitchFamily="34" charset="0"/>
              <a:buChar char="•"/>
            </a:pPr>
            <a:r>
              <a:rPr lang="en-US" sz="1200" b="0" i="0" dirty="0">
                <a:solidFill>
                  <a:srgbClr val="222222"/>
                </a:solidFill>
                <a:effectLst/>
              </a:rPr>
              <a:t>1101r2 CR for P802.11be D2.0 Section 36.3.11.12 - Part 1     	Oded Redlich   	[6C]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3"/>
              </a:rPr>
              <a:t>1469r0</a:t>
            </a:r>
            <a:r>
              <a:rPr lang="en-US" sz="1200" b="0" i="0" dirty="0">
                <a:solidFill>
                  <a:srgbClr val="222222"/>
                </a:solidFill>
                <a:effectLst/>
              </a:rPr>
              <a:t> CR on 36.3.13.5 Segment Parser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4"/>
              </a:rPr>
              <a:t>1473r0</a:t>
            </a:r>
            <a:r>
              <a:rPr lang="en-US" sz="1200" b="0" i="0" dirty="0">
                <a:solidFill>
                  <a:srgbClr val="222222"/>
                </a:solidFill>
                <a:effectLst/>
              </a:rPr>
              <a:t> CR on 36.2.3 TRIGVECTOR parameters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5"/>
              </a:rPr>
              <a:t>1474r0</a:t>
            </a:r>
            <a:r>
              <a:rPr lang="en-US" sz="1200" b="0" i="0" dirty="0">
                <a:solidFill>
                  <a:srgbClr val="222222"/>
                </a:solidFill>
                <a:effectLst/>
              </a:rPr>
              <a:t> CR on CID 10119 and CID 10120   				Bo Gong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6"/>
              </a:rPr>
              <a:t>1479r0</a:t>
            </a:r>
            <a:r>
              <a:rPr lang="en-US" sz="1200" b="0" i="0" dirty="0">
                <a:solidFill>
                  <a:srgbClr val="222222"/>
                </a:solidFill>
                <a:effectLst/>
              </a:rPr>
              <a:t> CR for 36.1.1 Introduction to the EHT PHY     		Bo Gong   		[10C]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7"/>
              </a:rPr>
              <a:t>1550r0</a:t>
            </a:r>
            <a:r>
              <a:rPr lang="en-US" sz="1200" b="0" i="0" dirty="0">
                <a:solidFill>
                  <a:srgbClr val="222222"/>
                </a:solidFill>
                <a:effectLst/>
              </a:rPr>
              <a:t> Resolutions for CIDs in Clause 36.3.5     			Jianhan Liu   		[1C]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8"/>
              </a:rPr>
              <a:t>1552r0</a:t>
            </a:r>
            <a:r>
              <a:rPr lang="en-US" sz="1200" b="0" i="0" dirty="0">
                <a:solidFill>
                  <a:srgbClr val="222222"/>
                </a:solidFill>
                <a:effectLst/>
              </a:rPr>
              <a:t> Resolution for CIDs in Clause 36.3.13.8     			Jianhan Liu   		[4C]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9"/>
              </a:rPr>
              <a:t>1553r0</a:t>
            </a:r>
            <a:r>
              <a:rPr lang="en-US" sz="1200" b="0" i="0" dirty="0">
                <a:solidFill>
                  <a:srgbClr val="222222"/>
                </a:solidFill>
                <a:effectLst/>
              </a:rPr>
              <a:t> Resolution for CIDs in Clause 36.3.13.9     			Jianhan Liu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10"/>
              </a:rPr>
              <a:t>1551r0</a:t>
            </a:r>
            <a:r>
              <a:rPr lang="en-US" sz="1200" b="0" i="0" dirty="0">
                <a:solidFill>
                  <a:srgbClr val="222222"/>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20’]</a:t>
            </a:r>
            <a:endParaRPr lang="en-GB" sz="1200" dirty="0"/>
          </a:p>
          <a:p>
            <a:pPr>
              <a:buFont typeface="Arial" panose="020B0604020202020204" pitchFamily="34" charset="0"/>
              <a:buChar char="•"/>
            </a:pPr>
            <a:r>
              <a:rPr lang="en-GB" sz="1600"/>
              <a:t>Submissions (last 30’): </a:t>
            </a:r>
            <a:endParaRPr lang="en-GB" sz="16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114111</TotalTime>
  <Words>5518</Words>
  <Application>Microsoft Office PowerPoint</Application>
  <PresentationFormat>On-screen Show (4:3)</PresentationFormat>
  <Paragraphs>1303</Paragraphs>
  <Slides>53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2022-09-13T01:38:59Z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