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2" r:id="rId30"/>
    <p:sldId id="334" r:id="rId31"/>
    <p:sldId id="335" r:id="rId32"/>
    <p:sldId id="346" r:id="rId33"/>
    <p:sldId id="365" r:id="rId34"/>
    <p:sldId id="370" r:id="rId35"/>
    <p:sldId id="371" r:id="rId36"/>
    <p:sldId id="385" r:id="rId37"/>
    <p:sldId id="350" r:id="rId38"/>
    <p:sldId id="351" r:id="rId39"/>
    <p:sldId id="352" r:id="rId40"/>
    <p:sldId id="357" r:id="rId41"/>
    <p:sldId id="358" r:id="rId42"/>
    <p:sldId id="353" r:id="rId43"/>
    <p:sldId id="372" r:id="rId44"/>
    <p:sldId id="360" r:id="rId45"/>
    <p:sldId id="355" r:id="rId46"/>
    <p:sldId id="373" r:id="rId47"/>
    <p:sldId id="374" r:id="rId48"/>
    <p:sldId id="356" r:id="rId49"/>
    <p:sldId id="368" r:id="rId50"/>
    <p:sldId id="362" r:id="rId51"/>
    <p:sldId id="369" r:id="rId52"/>
    <p:sldId id="375" r:id="rId53"/>
    <p:sldId id="32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275" dt="2022-09-12T19:16:03.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custSel addSld delSld modSld sldOrd modMainMaster">
      <pc:chgData name="Alfred Asterjadhi" userId="39de57b9-85c0-4fd1-aaac-8ca2b6560ad0" providerId="ADAL" clId="{28F3505D-BA15-4A1A-93B7-17C6DABCA4C4}" dt="2022-09-12T19:29:12.089" v="3773"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0T17:04:19.935" v="2888" actId="404"/>
        <pc:sldMkLst>
          <pc:docMk/>
          <pc:sldMk cId="1706072776" sldId="334"/>
        </pc:sldMkLst>
        <pc:spChg chg="mod">
          <ac:chgData name="Alfred Asterjadhi" userId="39de57b9-85c0-4fd1-aaac-8ca2b6560ad0" providerId="ADAL" clId="{28F3505D-BA15-4A1A-93B7-17C6DABCA4C4}" dt="2022-09-06T17:28:58.060" v="615"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0T17:04:19.935" v="2888" actId="404"/>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0T18:24:13.918" v="3599" actId="20577"/>
        <pc:sldMkLst>
          <pc:docMk/>
          <pc:sldMk cId="2327388640" sldId="335"/>
        </pc:sldMkLst>
        <pc:spChg chg="mod">
          <ac:chgData name="Alfred Asterjadhi" userId="39de57b9-85c0-4fd1-aaac-8ca2b6560ad0" providerId="ADAL" clId="{28F3505D-BA15-4A1A-93B7-17C6DABCA4C4}" dt="2022-09-06T17:29:00.216" v="616"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0T18:24:13.918" v="3599" actId="2057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2T03:00:08.316" v="3682" actId="21"/>
        <pc:sldMkLst>
          <pc:docMk/>
          <pc:sldMk cId="1766754893" sldId="346"/>
        </pc:sldMkLst>
        <pc:spChg chg="mod">
          <ac:chgData name="Alfred Asterjadhi" userId="39de57b9-85c0-4fd1-aaac-8ca2b6560ad0" providerId="ADAL" clId="{28F3505D-BA15-4A1A-93B7-17C6DABCA4C4}" dt="2022-09-10T17:23:45.266" v="3503"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2T03:00:08.316" v="3682" actId="21"/>
          <ac:spMkLst>
            <pc:docMk/>
            <pc:sldMk cId="1766754893" sldId="346"/>
            <ac:spMk id="3" creationId="{DFB0BA47-D7B6-4F95-932E-A7AA615BC440}"/>
          </ac:spMkLst>
        </pc:spChg>
      </pc:sldChg>
      <pc:sldChg chg="modSp mod">
        <pc:chgData name="Alfred Asterjadhi" userId="39de57b9-85c0-4fd1-aaac-8ca2b6560ad0" providerId="ADAL" clId="{28F3505D-BA15-4A1A-93B7-17C6DABCA4C4}" dt="2022-09-12T03:07:16.210" v="3686" actId="1076"/>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graphicFrameChg chg="mod modGraphic">
          <ac:chgData name="Alfred Asterjadhi" userId="39de57b9-85c0-4fd1-aaac-8ca2b6560ad0" providerId="ADAL" clId="{28F3505D-BA15-4A1A-93B7-17C6DABCA4C4}" dt="2022-09-12T03:07:16.210" v="3686" actId="1076"/>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0T00:31:30.487" v="989" actId="2057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0T00:31:30.487" v="989" actId="2057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0T17:29:40.490" v="3591" actId="20577"/>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0T00:41:47.116" v="1049" actId="1076"/>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0T17:06:23.137" v="2990" actId="20577"/>
        <pc:sldMkLst>
          <pc:docMk/>
          <pc:sldMk cId="742281806" sldId="370"/>
        </pc:sldMkLst>
        <pc:spChg chg="mod">
          <ac:chgData name="Alfred Asterjadhi" userId="39de57b9-85c0-4fd1-aaac-8ca2b6560ad0" providerId="ADAL" clId="{28F3505D-BA15-4A1A-93B7-17C6DABCA4C4}" dt="2022-09-10T17:06:23.137" v="2990" actId="2057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2T19:29:12.089" v="3773" actId="20577"/>
        <pc:sldMkLst>
          <pc:docMk/>
          <pc:sldMk cId="3049755149" sldId="371"/>
        </pc:sldMkLst>
        <pc:spChg chg="mod">
          <ac:chgData name="Alfred Asterjadhi" userId="39de57b9-85c0-4fd1-aaac-8ca2b6560ad0" providerId="ADAL" clId="{28F3505D-BA15-4A1A-93B7-17C6DABCA4C4}" dt="2022-09-12T19:29:12.089" v="3773" actId="2057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0T17:14:34.172" v="3236"/>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0T17:14:34.172" v="3236"/>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0T00:36:00.713" v="1028" actId="216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0T00:36:00.713" v="1028" actId="216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0T16:58:25.877" v="2750"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0T16:58:25.877" v="2750"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0T16:57:29.452" v="2717" actId="2057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0T16:57:29.452" v="2717" actId="2057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0T18:24:28.352" v="360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0T18:24:28.352" v="360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2T19:11:23.492" v="3752"/>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2T19:11:23.492" v="3752"/>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2T04:56:46.538" v="3737" actId="20577"/>
        <pc:sldMkLst>
          <pc:docMk/>
          <pc:sldMk cId="3985697833" sldId="385"/>
        </pc:sldMkLst>
        <pc:spChg chg="mod">
          <ac:chgData name="Alfred Asterjadhi" userId="39de57b9-85c0-4fd1-aaac-8ca2b6560ad0" providerId="ADAL" clId="{28F3505D-BA15-4A1A-93B7-17C6DABCA4C4}" dt="2022-09-12T04:56:46.538" v="3737" actId="20577"/>
          <ac:spMkLst>
            <pc:docMk/>
            <pc:sldMk cId="3985697833" sldId="385"/>
            <ac:spMk id="2" creationId="{4B5F0D0E-8BB7-48AB-9160-728B8B3399A2}"/>
          </ac:spMkLst>
        </pc:spChg>
        <pc:spChg chg="mod">
          <ac:chgData name="Alfred Asterjadhi" userId="39de57b9-85c0-4fd1-aaac-8ca2b6560ad0" providerId="ADAL" clId="{28F3505D-BA15-4A1A-93B7-17C6DABCA4C4}" dt="2022-09-12T04:56:42.286" v="3734" actId="5793"/>
          <ac:spMkLst>
            <pc:docMk/>
            <pc:sldMk cId="3985697833" sldId="385"/>
            <ac:spMk id="3" creationId="{DFB0BA47-D7B6-4F95-932E-A7AA615BC440}"/>
          </ac:spMkLst>
        </pc:spChg>
      </pc:sldChg>
      <pc:sldMasterChg chg="modSp mod">
        <pc:chgData name="Alfred Asterjadhi" userId="39de57b9-85c0-4fd1-aaac-8ca2b6560ad0" providerId="ADAL" clId="{28F3505D-BA15-4A1A-93B7-17C6DABCA4C4}" dt="2022-09-12T19:08:38.042" v="3741" actId="6549"/>
        <pc:sldMasterMkLst>
          <pc:docMk/>
          <pc:sldMasterMk cId="0" sldId="2147483648"/>
        </pc:sldMasterMkLst>
        <pc:spChg chg="mod">
          <ac:chgData name="Alfred Asterjadhi" userId="39de57b9-85c0-4fd1-aaac-8ca2b6560ad0" providerId="ADAL" clId="{28F3505D-BA15-4A1A-93B7-17C6DABCA4C4}" dt="2022-09-12T19:08:38.042" v="374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366-00-00be-cr-for-miscellaneous-cids.docx" TargetMode="External"/><Relationship Id="rId3" Type="http://schemas.openxmlformats.org/officeDocument/2006/relationships/hyperlink" Target="https://mentor.ieee.org/802.11/dcn/22/11-22-1336-00-00be-lb266-resolution-for-comments-related-to-mlo-ba-operation.docx" TargetMode="External"/><Relationship Id="rId7" Type="http://schemas.openxmlformats.org/officeDocument/2006/relationships/hyperlink" Target="https://mentor.ieee.org/802.11/dcn/22/11-22-1216-01-00be-lb266-cr-for-latency-report-element.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53-00-00be-cr-for-nstrmobileap-apremoval.docx" TargetMode="External"/><Relationship Id="rId11" Type="http://schemas.openxmlformats.org/officeDocument/2006/relationships/hyperlink" Target="https://mentor.ieee.org/802.11/dcn/22/11-22-1500-00-00be-11be-d2-0-comment-resolution-10-12.docx" TargetMode="External"/><Relationship Id="rId5" Type="http://schemas.openxmlformats.org/officeDocument/2006/relationships/hyperlink" Target="https://mentor.ieee.org/802.11/dcn/22/11-22-1356-00-00be-tgbe-lb266-comment-resolutions-for-rsna.docx" TargetMode="External"/><Relationship Id="rId10" Type="http://schemas.openxmlformats.org/officeDocument/2006/relationships/hyperlink" Target="https://mentor.ieee.org/802.11/dcn/22/11-22-1424-00-00be-lb266-cr-for-a-mpdu-in-eht-ppdu.docx" TargetMode="External"/><Relationship Id="rId4" Type="http://schemas.openxmlformats.org/officeDocument/2006/relationships/hyperlink" Target="https://mentor.ieee.org/802.11/dcn/22/11-22-1442-00-00be-cr-for-clause-35-3-16-6-sync-ppdu-start-time.docx" TargetMode="External"/><Relationship Id="rId9" Type="http://schemas.openxmlformats.org/officeDocument/2006/relationships/hyperlink" Target="https://mentor.ieee.org/802.11/dcn/22/11-22-1472-00-00be-lb266-cr-document-for-eht-sta-feature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473-00-00be-cr-on-36-2-3-trigvector-parameters.docx" TargetMode="External"/><Relationship Id="rId13" Type="http://schemas.openxmlformats.org/officeDocument/2006/relationships/hyperlink" Target="https://mentor.ieee.org/802.11/dcn/22/11-22-1549-00-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469-00-00be-cr-on-36-3-13-5-segment-parser.docx" TargetMode="External"/><Relationship Id="rId12" Type="http://schemas.openxmlformats.org/officeDocument/2006/relationships/hyperlink" Target="https://mentor.ieee.org/802.11/dcn/22/11-22-1548-00-00be-resolution-for-cids-in-clause-36-3-2-2-2.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547-00-00be-resolutions-for-cids-in-clause-36-3-2-2-1.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79-00-00be-lb266-cr-for-36-1-1-introduction-to-the-eht-phy.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474-00-00be-cr-on-cid-10119-and-cid-10120.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80-05-00be-lb-266-cr-for-r-twt-related-cids-part1.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043-04-00be-lb266-cr-on-more-data-ack.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7-01-00be-cr-duplication-transmission-over-ml-for-low-latency-traffic.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32-00-00be-cr-for-cids-in-35-7-2-part-ii.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7-00-00be-lb266-cr-on-eht-operation-element.docx" TargetMode="External"/><Relationship Id="rId5" Type="http://schemas.openxmlformats.org/officeDocument/2006/relationships/hyperlink" Target="https://mentor.ieee.org/802.11/dcn/22/11-22-1131-03-00be-lb266-cr-on-9-4-1-71.docx" TargetMode="External"/><Relationship Id="rId4" Type="http://schemas.openxmlformats.org/officeDocument/2006/relationships/hyperlink" Target="https://mentor.ieee.org/802.11/dcn/22/11-22-1324-01-00be-cr-for-cids-in-35-7-2-part-iii.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4108868"/>
              </p:ext>
            </p:extLst>
          </p:nvPr>
        </p:nvGraphicFramePr>
        <p:xfrm>
          <a:off x="838200" y="1466262"/>
          <a:ext cx="7759383" cy="500705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1194r2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LB266 CR for 9.4.1.70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Jinyoung Chun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1C</a:t>
                      </a:r>
                      <a:r>
                        <a:rPr lang="en-GB" sz="10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11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1270r0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Power Boost Factor CIDs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Hanqing Lou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Pending Q&amp;A</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5</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1232r0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in 35.7.2 Part II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Zinan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6.3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on EHT Operation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29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35.14 Nominal Packet Padding Values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75852101"/>
              </p:ext>
            </p:extLst>
          </p:nvPr>
        </p:nvGraphicFramePr>
        <p:xfrm>
          <a:off x="851217" y="1582301"/>
          <a:ext cx="7736269" cy="454449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in 35.7.2 Part III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mn-lt"/>
                          <a:ea typeface="Times New Roman" panose="02020603050405020304" pitchFamily="18" charset="0"/>
                        </a:rPr>
                        <a:t>cr</a:t>
                      </a:r>
                      <a:r>
                        <a:rPr lang="en-GB" sz="1000" dirty="0">
                          <a:effectLst/>
                          <a:latin typeface="+mn-lt"/>
                          <a:ea typeface="Times New Roman" panose="02020603050405020304" pitchFamily="18" charset="0"/>
                        </a:rPr>
                        <a:t>-for-EHT-TRS-Part-I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5"/>
                        </a:rPr>
                        <a:t>1131r3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Jinyoung Chun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SP </a:t>
                      </a:r>
                      <a:r>
                        <a:rPr lang="en-GB" sz="1000" dirty="0">
                          <a:solidFill>
                            <a:srgbClr val="FF0000"/>
                          </a:solidFill>
                          <a:effectLst/>
                          <a:latin typeface="+mn-lt"/>
                          <a:ea typeface="Times New Roman" panose="02020603050405020304" pitchFamily="18" charset="0"/>
                        </a:rPr>
                        <a:t>R4M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M-PM1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638808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1101r1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P802.11be D2.0 Section 36.3.11.12 - Part 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Oded Redlich</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1384r0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clause 36.3.4 EHT PPDU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Dongguk Lim</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6"/>
                        </a:rPr>
                        <a:t>1464r0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7"/>
                        </a:rPr>
                        <a:t>1465r0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effectLst/>
                          <a:latin typeface="+mn-lt"/>
                          <a:ea typeface="+mn-ea"/>
                          <a:cs typeface="+mn-cs"/>
                          <a:hlinkClick r:id="rId12"/>
                        </a:rPr>
                        <a:t>1547r0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36.3.2.2.1</a:t>
                      </a:r>
                      <a:endParaRPr lang="en-US" sz="1000" b="0" kern="1200" dirty="0">
                        <a:solidFill>
                          <a:schemeClr val="tx1"/>
                        </a:solidFill>
                        <a:latin typeface="+mn-lt"/>
                        <a:ea typeface="+mn-ea"/>
                        <a:cs typeface="+mn-cs"/>
                      </a:endParaRPr>
                    </a:p>
                  </a:txBody>
                  <a:tcPr marL="9525" marR="9525" marT="9525" marB="0" anchor="b"/>
                </a:tc>
                <a:tc>
                  <a:txBody>
                    <a:bodyPr/>
                    <a:lstStyle/>
                    <a:p>
                      <a:pPr algn="ct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13"/>
                        </a:rPr>
                        <a:t>1548r0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36.3.2.2.2</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2957373"/>
              </p:ext>
            </p:extLst>
          </p:nvPr>
        </p:nvGraphicFramePr>
        <p:xfrm>
          <a:off x="851217" y="1582301"/>
          <a:ext cx="7736269" cy="44204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3298779"/>
              </p:ext>
            </p:extLst>
          </p:nvPr>
        </p:nvGraphicFramePr>
        <p:xfrm>
          <a:off x="851217" y="1582301"/>
          <a:ext cx="7736269" cy="45729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1043r4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on More Data Ack</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Guogang Huang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10861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12427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CR-duplication-transmission-over-ml-for-low-latency-traffic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Xiangxin Gu</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9484999"/>
              </p:ext>
            </p:extLst>
          </p:nvPr>
        </p:nvGraphicFramePr>
        <p:xfrm>
          <a:off x="851217" y="1582301"/>
          <a:ext cx="7736269" cy="44739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1422r0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Resolution for comments related to various aspects of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1442r1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35.3.16.6. Sync PPDU start time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LB266 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1472r0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document for EHT STA features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Rajat Pushkarna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A-MPDU in EHT PPDU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30885153"/>
              </p:ext>
            </p:extLst>
          </p:nvPr>
        </p:nvGraphicFramePr>
        <p:xfrm>
          <a:off x="851217" y="1582301"/>
          <a:ext cx="7736269" cy="43748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1233r7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cr-for-35-3-19-part1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Kaiying Lu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72887933"/>
              </p:ext>
            </p:extLst>
          </p:nvPr>
        </p:nvGraphicFramePr>
        <p:xfrm>
          <a:off x="851217" y="1582301"/>
          <a:ext cx="7736269" cy="450653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1539r0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6"/>
                        </a:rPr>
                        <a:t>1280r5</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2"/>
              </a:rPr>
              <a:t>1101r1</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P802.11be D2.0 Section 36.3.11.12 - Part 1</a:t>
            </a:r>
            <a:r>
              <a:rPr lang="en-US" sz="1100" dirty="0"/>
              <a:t> 		</a:t>
            </a:r>
            <a:r>
              <a:rPr lang="en-GB" sz="1100" i="0" u="none" strike="noStrike" kern="1200" dirty="0">
                <a:solidFill>
                  <a:srgbClr val="000000"/>
                </a:solidFill>
                <a:effectLst/>
                <a:ea typeface="Times New Roman" panose="02020603050405020304" pitchFamily="18" charset="0"/>
              </a:rPr>
              <a:t>Oded Redlich</a:t>
            </a:r>
            <a:r>
              <a:rPr lang="en-US" sz="1100" dirty="0"/>
              <a:t> 		[</a:t>
            </a:r>
            <a:r>
              <a:rPr lang="en-GB" sz="1100" i="0" u="none" strike="noStrike" kern="1200" dirty="0">
                <a:solidFill>
                  <a:srgbClr val="000000"/>
                </a:solidFill>
                <a:effectLst/>
                <a:ea typeface="Times New Roman" panose="02020603050405020304" pitchFamily="18" charset="0"/>
              </a:rPr>
              <a:t>6</a:t>
            </a:r>
            <a:r>
              <a:rPr lang="en-GB" sz="1100" b="0" i="0" u="none" strike="noStrike" kern="1200" dirty="0">
                <a:solidFill>
                  <a:srgbClr val="000000"/>
                </a:solidFill>
                <a:effectLst/>
                <a:ea typeface="Times New Roman" panose="02020603050405020304" pitchFamily="18" charset="0"/>
              </a:rPr>
              <a:t>C]</a:t>
            </a:r>
            <a:endParaRPr lang="en-US" sz="1100" dirty="0"/>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3"/>
              </a:rPr>
              <a:t>1384r0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4"/>
              </a:rPr>
              <a:t>1379r0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5"/>
              </a:rPr>
              <a:t>1464r0</a:t>
            </a:r>
            <a:r>
              <a:rPr lang="en-US" sz="1100" b="0" i="0" u="none" strike="noStrike" kern="1200" dirty="0">
                <a:solidFill>
                  <a:srgbClr val="000000"/>
                </a:solidFill>
                <a:effectLst/>
                <a:ea typeface="MS Gothic" panose="020B0609070205080204" pitchFamily="49" charset="-128"/>
              </a:rPr>
              <a:t> cr-for-cid-11692-and-11693 					Eunsung Park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6"/>
              </a:rPr>
              <a:t>1465r0</a:t>
            </a:r>
            <a:r>
              <a:rPr lang="en-US" sz="1100" b="0" i="0" u="none" strike="noStrike" kern="1200" dirty="0">
                <a:solidFill>
                  <a:srgbClr val="000000"/>
                </a:solidFill>
                <a:effectLst/>
                <a:ea typeface="MS Gothic" panose="020B0609070205080204" pitchFamily="49" charset="-128"/>
              </a:rPr>
              <a:t> cr-for-cid-12937 							Eunsung Park 		[</a:t>
            </a:r>
            <a:r>
              <a:rPr lang="en-GB" sz="11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7"/>
              </a:rPr>
              <a:t>1469r0</a:t>
            </a:r>
            <a:r>
              <a:rPr lang="en-US" sz="1100" b="0" i="0" u="none" strike="noStrike" kern="1200" dirty="0">
                <a:solidFill>
                  <a:srgbClr val="000000"/>
                </a:solidFill>
                <a:effectLst/>
                <a:ea typeface="MS Gothic" panose="020B0609070205080204" pitchFamily="49" charset="-128"/>
              </a:rPr>
              <a:t> </a:t>
            </a:r>
            <a:r>
              <a:rPr lang="fr-FR" sz="1100" b="0" i="0" u="none" strike="noStrike" kern="1200" dirty="0">
                <a:solidFill>
                  <a:srgbClr val="000000"/>
                </a:solidFill>
                <a:effectLst/>
                <a:ea typeface="MS Gothic" panose="020B0609070205080204" pitchFamily="49" charset="-128"/>
              </a:rPr>
              <a:t>CR on 36.3.13.5 Segment </a:t>
            </a:r>
            <a:r>
              <a:rPr lang="fr-FR" sz="1100" b="0" i="0" u="none" strike="noStrike" kern="1200" dirty="0" err="1">
                <a:solidFill>
                  <a:srgbClr val="000000"/>
                </a:solidFill>
                <a:effectLst/>
                <a:ea typeface="MS Gothic" panose="020B0609070205080204" pitchFamily="49" charset="-128"/>
              </a:rPr>
              <a:t>Parser</a:t>
            </a:r>
            <a:r>
              <a:rPr lang="fr-FR" sz="1100" b="0" i="0" u="none"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8"/>
              </a:rPr>
              <a:t>1473r0</a:t>
            </a:r>
            <a:r>
              <a:rPr lang="en-US" sz="1100" b="0" i="0" u="none" strike="noStrike" kern="1200" dirty="0">
                <a:solidFill>
                  <a:srgbClr val="000000"/>
                </a:solidFill>
                <a:effectLst/>
                <a:ea typeface="MS Gothic" panose="020B0609070205080204" pitchFamily="49" charset="-128"/>
              </a:rPr>
              <a:t> CR on 36.2.3 TRIGVECTOR parameters 				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9"/>
              </a:rPr>
              <a:t>1474r0</a:t>
            </a:r>
            <a:r>
              <a:rPr lang="en-US" sz="1100" b="0" i="0" u="none" strike="noStrike" kern="1200" dirty="0">
                <a:solidFill>
                  <a:srgbClr val="000000"/>
                </a:solidFill>
                <a:effectLst/>
                <a:ea typeface="MS Gothic" panose="020B0609070205080204" pitchFamily="49" charset="-128"/>
              </a:rPr>
              <a:t> CR on CID 10119 and CID 10120 					Bo Gong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0"/>
              </a:rPr>
              <a:t>1479r0</a:t>
            </a:r>
            <a:r>
              <a:rPr lang="en-US" sz="1100" b="0" i="0" u="none" strike="noStrike" kern="1200" dirty="0">
                <a:solidFill>
                  <a:srgbClr val="000000"/>
                </a:solidFill>
                <a:effectLst/>
                <a:ea typeface="MS Gothic" panose="020B0609070205080204" pitchFamily="49" charset="-128"/>
              </a:rPr>
              <a:t> CR for 36.1.1 Introduction to the EHT PHY 			Bo Gong 		[</a:t>
            </a:r>
            <a:r>
              <a:rPr lang="en-GB" sz="1100" b="0" i="0" u="none" strike="noStrike" kern="1200" dirty="0">
                <a:solidFill>
                  <a:srgbClr val="000000"/>
                </a:solidFill>
                <a:effectLst/>
                <a:ea typeface="Times New Roman" panose="02020603050405020304" pitchFamily="18" charset="0"/>
              </a:rPr>
              <a:t>10C]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1"/>
              </a:rPr>
              <a:t>1547r0</a:t>
            </a:r>
            <a:r>
              <a:rPr lang="en-US" sz="1100" b="0" i="0" u="none" strike="noStrike" kern="1200" dirty="0">
                <a:solidFill>
                  <a:srgbClr val="000000"/>
                </a:solidFill>
                <a:effectLst/>
                <a:ea typeface="MS Gothic" panose="020B0609070205080204" pitchFamily="49" charset="-128"/>
              </a:rPr>
              <a:t> Resolutions for CIDs in Clause 36.3.2.2.1 				Jianhan </a:t>
            </a:r>
            <a:r>
              <a:rPr lang="en-US" sz="1100" i="0" u="none" strike="noStrike" kern="1200" dirty="0">
                <a:solidFill>
                  <a:srgbClr val="000000"/>
                </a:solidFill>
                <a:effectLst/>
                <a:ea typeface="MS Gothic" panose="020B0609070205080204" pitchFamily="49" charset="-128"/>
              </a:rPr>
              <a:t>Liu</a:t>
            </a:r>
            <a:r>
              <a:rPr lang="en-US" sz="1100" dirty="0"/>
              <a:t> 		[</a:t>
            </a:r>
            <a:r>
              <a:rPr lang="en-GB" sz="1100" i="0" u="none" strike="noStrike" kern="1200" dirty="0">
                <a:solidFill>
                  <a:srgbClr val="000000"/>
                </a:solidFill>
                <a:effectLst/>
                <a:ea typeface="Times New Roman" panose="02020603050405020304" pitchFamily="18" charset="0"/>
              </a:rPr>
              <a:t>3C]</a:t>
            </a:r>
            <a:endParaRPr lang="en-US" sz="1100" dirty="0"/>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2"/>
              </a:rPr>
              <a:t>1548r0</a:t>
            </a:r>
            <a:r>
              <a:rPr lang="en-US" sz="1100" b="0" i="0" u="none" strike="noStrike" kern="1200" dirty="0">
                <a:solidFill>
                  <a:srgbClr val="000000"/>
                </a:solidFill>
                <a:effectLst/>
                <a:ea typeface="MS Gothic" panose="020B0609070205080204" pitchFamily="49" charset="-128"/>
              </a:rPr>
              <a:t> Resolutions for CIDs in Clause 36.3.2.2.2</a:t>
            </a:r>
            <a:r>
              <a:rPr lang="en-US" sz="1100" dirty="0"/>
              <a:t> 				</a:t>
            </a:r>
            <a:r>
              <a:rPr lang="en-US" sz="1100" b="0" i="0" u="none" strike="noStrike" kern="1200" dirty="0">
                <a:solidFill>
                  <a:srgbClr val="000000"/>
                </a:solidFill>
                <a:effectLst/>
                <a:ea typeface="MS Gothic" panose="020B0609070205080204" pitchFamily="49" charset="-128"/>
              </a:rPr>
              <a:t>Jianhan Liu</a:t>
            </a:r>
            <a:r>
              <a:rPr lang="en-US" sz="1100" kern="1200" dirty="0">
                <a:solidFill>
                  <a:srgbClr val="000000"/>
                </a:solidFill>
                <a:ea typeface="MS Gothic" panose="020B0609070205080204" pitchFamily="49" charset="-128"/>
              </a:rPr>
              <a:t> 		</a:t>
            </a:r>
            <a:r>
              <a:rPr lang="en-US" sz="1100" dirty="0"/>
              <a:t>[</a:t>
            </a:r>
            <a:r>
              <a:rPr lang="en-GB" sz="1100" kern="1200" dirty="0"/>
              <a:t>6</a:t>
            </a:r>
            <a:r>
              <a:rPr lang="en-GB" sz="1100" i="0" u="none" strike="noStrike" kern="1200" dirty="0">
                <a:solidFill>
                  <a:srgbClr val="000000"/>
                </a:solidFill>
                <a:effectLst/>
                <a:ea typeface="Times New Roman" panose="02020603050405020304" pitchFamily="18" charset="0"/>
              </a:rPr>
              <a:t>C] </a:t>
            </a:r>
            <a:r>
              <a:rPr lang="en-GB" sz="1100" b="0"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3"/>
              </a:rPr>
              <a:t>1549r0</a:t>
            </a:r>
            <a:r>
              <a:rPr lang="en-US" sz="1100" b="0" i="0" u="none" strike="noStrike" kern="1200" dirty="0">
                <a:solidFill>
                  <a:srgbClr val="000000"/>
                </a:solidFill>
                <a:effectLst/>
                <a:ea typeface="MS Gothic" panose="020B0609070205080204" pitchFamily="49" charset="-128"/>
              </a:rPr>
              <a:t> Resolutions for CIDs in Clause 36.3.2.2.3 				Jianhan Liu </a:t>
            </a:r>
            <a:r>
              <a:rPr lang="en-GB" sz="1100" kern="1200" dirty="0">
                <a:ea typeface="MS Gothic" panose="020B0609070205080204" pitchFamily="49" charset="-128"/>
              </a:rPr>
              <a:t>		</a:t>
            </a:r>
            <a:r>
              <a:rPr lang="en-US" sz="1100" dirty="0"/>
              <a:t>[</a:t>
            </a:r>
            <a:r>
              <a:rPr lang="en-GB" sz="1100" i="0" u="none" strike="noStrike" kern="1200" dirty="0">
                <a:solidFill>
                  <a:srgbClr val="000000"/>
                </a:solidFill>
                <a:effectLst/>
                <a:ea typeface="Times New Roman" panose="02020603050405020304" pitchFamily="18" charset="0"/>
              </a:rPr>
              <a:t>27C]</a:t>
            </a:r>
            <a:endParaRPr lang="en-US" sz="1100" b="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dirty="0">
                <a:hlinkClick r:id="rId2"/>
              </a:rPr>
              <a:t>1356r0</a:t>
            </a:r>
            <a:r>
              <a:rPr lang="en-GB" sz="1200" dirty="0"/>
              <a:t> TGbe LB266 comment resolutions for RSNA 			Michael Montemurro	 [37C-24GT 35’]</a:t>
            </a:r>
          </a:p>
          <a:p>
            <a:pPr lvl="1">
              <a:buFont typeface="Arial" panose="020B0604020202020204" pitchFamily="34" charset="0"/>
              <a:buChar char="•"/>
            </a:pPr>
            <a:r>
              <a:rPr lang="en-GB" sz="1200" dirty="0">
                <a:solidFill>
                  <a:srgbClr val="FF0000"/>
                </a:solidFill>
                <a:hlinkClick r:id="rId3"/>
              </a:rPr>
              <a:t>1442r1</a:t>
            </a:r>
            <a:r>
              <a:rPr lang="en-GB" sz="1200" dirty="0"/>
              <a:t> </a:t>
            </a:r>
            <a:r>
              <a:rPr lang="en-US" sz="1200" dirty="0"/>
              <a:t>CR for Clause 35.3.16.6. Sync PPDU start time		Dmitry Akhmetov	 [25C-13GT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1472r0</a:t>
            </a:r>
            <a:r>
              <a:rPr lang="en-GB" sz="1200" i="0" u="none" strike="noStrike" kern="1200" dirty="0">
                <a:solidFill>
                  <a:srgbClr val="000000"/>
                </a:solidFill>
                <a:effectLst/>
                <a:ea typeface="Times New Roman" panose="02020603050405020304" pitchFamily="18" charset="0"/>
              </a:rPr>
              <a:t> CR document for EHT STA features CIDs 			Rajat Pushkarna          [12C-5GT   15’]</a:t>
            </a:r>
            <a:endParaRPr lang="en-US" sz="28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1539r0</a:t>
            </a:r>
            <a:r>
              <a:rPr lang="en-GB" sz="1200" i="0" u="none" strike="noStrike" kern="1200" dirty="0">
                <a:solidFill>
                  <a:srgbClr val="000000"/>
                </a:solidFill>
                <a:effectLst/>
                <a:ea typeface="Times New Roman" panose="02020603050405020304" pitchFamily="18" charset="0"/>
              </a:rPr>
              <a:t> LB266 CR for subclause 35.3.10 				Ming Gan</a:t>
            </a:r>
            <a:r>
              <a:rPr lang="en-US" sz="1200" dirty="0"/>
              <a:t> 		[</a:t>
            </a:r>
            <a:r>
              <a:rPr lang="en-GB" sz="1200" i="0" u="none" strike="noStrike" kern="1200" dirty="0">
                <a:solidFill>
                  <a:srgbClr val="000000"/>
                </a:solidFill>
                <a:effectLst/>
                <a:ea typeface="Times New Roman" panose="02020603050405020304" pitchFamily="18" charset="0"/>
              </a:rPr>
              <a:t>30C-16GT   30’]</a:t>
            </a:r>
            <a:endParaRPr lang="en-US" sz="1200" i="0" u="none" strike="noStrike" dirty="0">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hlinkClick r:id="rId6"/>
              </a:rPr>
              <a:t>1377r1</a:t>
            </a:r>
            <a:r>
              <a:rPr lang="en-GB" sz="1200" dirty="0"/>
              <a:t> CR-dup.-transmission-over-ml-for-low-latency-traffic	Xiangxin Gu		  </a:t>
            </a:r>
            <a:r>
              <a:rPr lang="en-US" sz="1200" dirty="0"/>
              <a:t>[1C-</a:t>
            </a:r>
            <a:r>
              <a:rPr lang="en-GB" sz="1200" dirty="0"/>
              <a:t>Q&amp;A 10’]</a:t>
            </a:r>
          </a:p>
          <a:p>
            <a:pPr lvl="1">
              <a:buFont typeface="Arial" panose="020B0604020202020204" pitchFamily="34" charset="0"/>
              <a:buChar char="•"/>
            </a:pPr>
            <a:r>
              <a:rPr lang="en-US" sz="1200" dirty="0">
                <a:hlinkClick r:id="rId7"/>
              </a:rPr>
              <a:t>1043r4</a:t>
            </a:r>
            <a:r>
              <a:rPr lang="en-US" sz="1200" dirty="0"/>
              <a:t> LB266 CR on More Data Ack 					Guogang Huang 	  [1C-</a:t>
            </a:r>
            <a:r>
              <a:rPr lang="en-GB" sz="1200" dirty="0"/>
              <a:t>SP 10’]</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8"/>
              </a:rPr>
              <a:t>1280r5</a:t>
            </a:r>
            <a:r>
              <a:rPr lang="en-US" sz="1200" b="0" i="0" u="none" strike="noStrike" kern="1200" dirty="0">
                <a:solidFill>
                  <a:srgbClr val="000000"/>
                </a:solidFill>
                <a:effectLst/>
                <a:ea typeface="MS Gothic" panose="020B0609070205080204" pitchFamily="49" charset="-128"/>
              </a:rPr>
              <a:t> CR for R-TWT related CIDs Part1				M. Kumail Haider</a:t>
            </a:r>
            <a:r>
              <a:rPr lang="en-US" sz="1200" dirty="0"/>
              <a:t> 	  [</a:t>
            </a:r>
            <a:r>
              <a:rPr lang="en-GB" sz="1200" i="0" u="none" strike="noStrike" kern="1200" dirty="0">
                <a:solidFill>
                  <a:srgbClr val="000000"/>
                </a:solidFill>
                <a:effectLst/>
                <a:ea typeface="Times New Roman" panose="02020603050405020304" pitchFamily="18" charset="0"/>
              </a:rPr>
              <a:t>7C-SP-10’]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1270r0</a:t>
            </a:r>
            <a:r>
              <a:rPr lang="en-GB" sz="1200" i="0" u="none" strike="noStrike" kern="1200" dirty="0">
                <a:solidFill>
                  <a:srgbClr val="000000"/>
                </a:solidFill>
                <a:effectLst/>
                <a:ea typeface="Times New Roman" panose="02020603050405020304" pitchFamily="18" charset="0"/>
              </a:rPr>
              <a:t> CR for Power Boost Factor CIDs 			</a:t>
            </a:r>
            <a:r>
              <a:rPr lang="en-GB" sz="1200" dirty="0">
                <a:solidFill>
                  <a:schemeClr val="tx1"/>
                </a:solidFill>
                <a:effectLst/>
                <a:latin typeface="Times New Roman" panose="02020603050405020304" pitchFamily="18" charset="0"/>
                <a:ea typeface="Times New Roman" panose="02020603050405020304" pitchFamily="18" charset="0"/>
              </a:rPr>
              <a:t>Hanqing Lou</a:t>
            </a:r>
            <a:r>
              <a:rPr lang="en-US" sz="1600" dirty="0">
                <a:solidFill>
                  <a:schemeClr val="tx1"/>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7030A0"/>
                </a:solidFill>
                <a:effectLst/>
                <a:ea typeface="Times New Roman" panose="02020603050405020304" pitchFamily="18" charset="0"/>
                <a:hlinkClick r:id="rId3"/>
              </a:rPr>
              <a:t>1194r2</a:t>
            </a:r>
            <a:r>
              <a:rPr lang="en-GB" sz="1200" i="0" u="none" strike="noStrike" kern="1200" dirty="0">
                <a:solidFill>
                  <a:srgbClr val="000000"/>
                </a:solidFill>
                <a:effectLst/>
                <a:ea typeface="Times New Roman" panose="02020603050405020304" pitchFamily="18" charset="0"/>
              </a:rPr>
              <a:t> LB266 CR for 9.4.1.70 					Jinyoung Chun 	[11C-SP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1324r0</a:t>
            </a:r>
            <a:r>
              <a:rPr lang="en-GB" sz="1200" i="0" u="none" strike="noStrike" kern="1200" dirty="0">
                <a:solidFill>
                  <a:srgbClr val="000000"/>
                </a:solidFill>
                <a:effectLst/>
                <a:ea typeface="Times New Roman" panose="02020603050405020304" pitchFamily="18" charset="0"/>
              </a:rPr>
              <a:t> CR for CIDs in 35.7.2 Part III 				Zinan Lin</a:t>
            </a:r>
            <a:r>
              <a:rPr lang="en-US" sz="1200" i="0" u="none" strike="noStrike" dirty="0">
                <a:effectLst/>
              </a:rPr>
              <a:t> 		[2C-S</a:t>
            </a:r>
            <a:r>
              <a:rPr lang="en-GB" sz="1200" i="0" u="none" strike="noStrike" kern="1200" dirty="0">
                <a:solidFill>
                  <a:srgbClr val="000000"/>
                </a:solidFill>
                <a:effectLst/>
                <a:ea typeface="Times New Roman" panose="02020603050405020304" pitchFamily="18" charset="0"/>
              </a:rPr>
              <a:t>P</a:t>
            </a:r>
            <a:r>
              <a:rPr lang="en-US" sz="1200" kern="1200" dirty="0">
                <a:solidFill>
                  <a:srgbClr val="000000"/>
                </a:solidFill>
                <a:ea typeface="Times New Roman" panose="02020603050405020304" pitchFamily="18" charset="0"/>
              </a:rPr>
              <a:t>        10’]</a:t>
            </a:r>
            <a:r>
              <a:rPr lang="en-US" sz="1200" dirty="0"/>
              <a:t> </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5"/>
              </a:rPr>
              <a:t>1131r3</a:t>
            </a:r>
            <a:r>
              <a:rPr lang="en-US" sz="1200" i="0" u="none" strike="noStrike" kern="1200" dirty="0">
                <a:solidFill>
                  <a:srgbClr val="000000"/>
                </a:solidFill>
                <a:effectLst/>
                <a:ea typeface="MS Gothic" panose="020B0609070205080204" pitchFamily="49" charset="-128"/>
              </a:rPr>
              <a:t> LB266 CR on 9.4.1.71	 				Jinyoung Chun 	[1C-</a:t>
            </a:r>
            <a:r>
              <a:rPr lang="en-GB" sz="1200" i="0" u="none" strike="noStrike" kern="1200" dirty="0">
                <a:solidFill>
                  <a:srgbClr val="000000"/>
                </a:solidFill>
                <a:effectLst/>
                <a:ea typeface="Times New Roman" panose="02020603050405020304" pitchFamily="18" charset="0"/>
              </a:rPr>
              <a:t>SP        10’]</a:t>
            </a:r>
            <a:endParaRPr lang="en-US" sz="1200" i="0" u="none" strike="noStrike" dirty="0">
              <a:effectLst/>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1267r0</a:t>
            </a:r>
            <a:r>
              <a:rPr lang="en-GB" sz="1200" i="0" u="none" strike="noStrike" kern="1200" dirty="0">
                <a:solidFill>
                  <a:srgbClr val="000000"/>
                </a:solidFill>
                <a:effectLst/>
                <a:ea typeface="Times New Roman" panose="02020603050405020304" pitchFamily="18" charset="0"/>
              </a:rPr>
              <a:t> LB266 CR on EHT Operation element 		Guogang Huang</a:t>
            </a:r>
            <a:r>
              <a:rPr lang="en-US" sz="1200" dirty="0"/>
              <a:t> 	[</a:t>
            </a:r>
            <a:r>
              <a:rPr lang="en-GB" sz="1200" i="0" u="none" strike="noStrike" kern="1200" dirty="0">
                <a:solidFill>
                  <a:srgbClr val="000000"/>
                </a:solidFill>
                <a:effectLst/>
                <a:ea typeface="Times New Roman" panose="02020603050405020304" pitchFamily="18" charset="0"/>
              </a:rPr>
              <a:t>29C-13GT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1232r0</a:t>
            </a:r>
            <a:r>
              <a:rPr lang="en-GB" sz="1200" i="0" u="none" strike="noStrike" kern="1200" dirty="0">
                <a:solidFill>
                  <a:srgbClr val="00000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8"/>
              </a:rPr>
              <a:t>1311r0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clause 6.3 part 2 				Yan Li 		[8C	15’]</a:t>
            </a:r>
            <a:endParaRPr lang="en-US" sz="1200" b="0" i="0" u="none" strike="noStrike" dirty="0">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1550r0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Resolutions for CIDs in Clause 36.3.5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1C]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1552r0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36.3.13.8</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4C]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1553r0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36.3.13.9</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1551r0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cr-on-9.4.2.313.4-Supported EHT-MCS And NSS Set field</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Bo Gong  		[5C]</a:t>
            </a:r>
            <a:endParaRPr lang="en-US" sz="1200" b="0" i="0" u="none" strike="noStrike" dirty="0">
              <a:effectLst/>
              <a:latin typeface="Arial" panose="020B0604020202020204" pitchFamily="34" charset="0"/>
            </a:endParaRP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1189r0</a:t>
            </a:r>
            <a:r>
              <a:rPr lang="en-GB" sz="1200" i="0" u="none" strike="noStrike" kern="1200" dirty="0">
                <a:solidFill>
                  <a:srgbClr val="000000"/>
                </a:solidFill>
                <a:effectLst/>
                <a:ea typeface="Times New Roman" panose="02020603050405020304" pitchFamily="18" charset="0"/>
              </a:rPr>
              <a:t> CR for TXS - part 1 						Dibakar Das</a:t>
            </a:r>
            <a:r>
              <a:rPr lang="en-US" sz="1200" dirty="0"/>
              <a:t> 	[</a:t>
            </a:r>
            <a:r>
              <a:rPr lang="en-GB" sz="1200" i="0" u="none" strike="noStrike" kern="1200" dirty="0">
                <a:solidFill>
                  <a:srgbClr val="000000"/>
                </a:solidFill>
                <a:effectLst/>
                <a:ea typeface="Times New Roman" panose="02020603050405020304" pitchFamily="18" charset="0"/>
              </a:rPr>
              <a:t>110C-XGT 90’]</a:t>
            </a:r>
            <a:endParaRPr lang="en-US" sz="12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1526r0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subclause 35.8.2 				Ming Gan</a:t>
            </a:r>
            <a:r>
              <a:rPr lang="en-US" sz="1200" kern="1200" dirty="0">
                <a:solidFill>
                  <a:srgbClr val="000000"/>
                </a:solidFill>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16C    20’]</a:t>
            </a:r>
            <a:endParaRPr lang="en-GB" sz="1200" dirty="0"/>
          </a:p>
          <a:p>
            <a:pPr>
              <a:buFont typeface="Arial" panose="020B0604020202020204" pitchFamily="34" charset="0"/>
              <a:buChar char="•"/>
            </a:pPr>
            <a:r>
              <a:rPr lang="en-GB" sz="1600"/>
              <a:t>Submissions (last 30’): </a:t>
            </a:r>
            <a:endParaRPr lang="en-GB" sz="16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1233r7</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cr-for-35-3-19-part1 					Kaiying Lu</a:t>
            </a:r>
            <a:r>
              <a:rPr lang="en-US" sz="1200" dirty="0"/>
              <a:t> 		[</a:t>
            </a:r>
            <a:r>
              <a:rPr lang="en-GB" sz="1200" i="0" u="none" strike="noStrike" kern="1200" dirty="0">
                <a:solidFill>
                  <a:srgbClr val="000000"/>
                </a:solidFill>
                <a:effectLst/>
                <a:ea typeface="Times New Roman" panose="02020603050405020304" pitchFamily="18" charset="0"/>
              </a:rPr>
              <a:t>5C SP	 10’]</a:t>
            </a:r>
            <a:endParaRPr lang="en-US" sz="1200" dirty="0"/>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5"/>
              </a:rPr>
              <a:t>1051r1</a:t>
            </a:r>
            <a:r>
              <a:rPr lang="en-GB" sz="1200" i="0" u="none" strike="noStrike" kern="1200" dirty="0">
                <a:solidFill>
                  <a:srgbClr val="00000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1292r2</a:t>
            </a:r>
            <a:r>
              <a:rPr lang="en-GB" sz="1200" i="0" u="none" strike="noStrike" kern="1200" dirty="0">
                <a:solidFill>
                  <a:srgbClr val="000000"/>
                </a:solidFill>
                <a:effectLst/>
                <a:ea typeface="Times New Roman" panose="02020603050405020304" pitchFamily="18" charset="0"/>
              </a:rPr>
              <a:t> CR for CID 10861</a:t>
            </a:r>
            <a:r>
              <a:rPr lang="en-US" sz="1200" dirty="0"/>
              <a:t>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t>…</a:t>
            </a:r>
            <a:endParaRPr lang="en-US" sz="1200" i="0" u="none" strike="noStrike" dirty="0">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US" sz="1200" dirty="0"/>
              <a:t>…</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113778</TotalTime>
  <Words>5397</Words>
  <Application>Microsoft Office PowerPoint</Application>
  <PresentationFormat>On-screen Show (4:3)</PresentationFormat>
  <Paragraphs>1297</Paragraphs>
  <Slides>53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2022-09-12T19:29:12Z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