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4"/>
  </p:notesMasterIdLst>
  <p:handoutMasterIdLst>
    <p:handoutMasterId r:id="rId55"/>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47" r:id="rId21"/>
    <p:sldId id="376" r:id="rId22"/>
    <p:sldId id="384" r:id="rId23"/>
    <p:sldId id="364" r:id="rId24"/>
    <p:sldId id="377" r:id="rId25"/>
    <p:sldId id="378" r:id="rId26"/>
    <p:sldId id="379" r:id="rId27"/>
    <p:sldId id="380" r:id="rId28"/>
    <p:sldId id="381" r:id="rId29"/>
    <p:sldId id="382" r:id="rId30"/>
    <p:sldId id="334" r:id="rId31"/>
    <p:sldId id="335" r:id="rId32"/>
    <p:sldId id="346" r:id="rId33"/>
    <p:sldId id="365" r:id="rId34"/>
    <p:sldId id="370" r:id="rId35"/>
    <p:sldId id="371" r:id="rId36"/>
    <p:sldId id="350" r:id="rId37"/>
    <p:sldId id="351" r:id="rId38"/>
    <p:sldId id="352" r:id="rId39"/>
    <p:sldId id="357" r:id="rId40"/>
    <p:sldId id="358" r:id="rId41"/>
    <p:sldId id="353" r:id="rId42"/>
    <p:sldId id="372" r:id="rId43"/>
    <p:sldId id="360" r:id="rId44"/>
    <p:sldId id="355" r:id="rId45"/>
    <p:sldId id="373" r:id="rId46"/>
    <p:sldId id="374" r:id="rId47"/>
    <p:sldId id="356" r:id="rId48"/>
    <p:sldId id="368" r:id="rId49"/>
    <p:sldId id="362" r:id="rId50"/>
    <p:sldId id="369" r:id="rId51"/>
    <p:sldId id="375" r:id="rId52"/>
    <p:sldId id="323" r:id="rId5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8F3505D-BA15-4A1A-93B7-17C6DABCA4C4}" v="256" dt="2022-09-12T02:58:32.80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61" Type="http://schemas.microsoft.com/office/2015/10/relationships/revisionInfo" Target="revisionInfo.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48"/>
        </pc:sldMasterMkLst>
        <pc:spChg chg="mod">
          <ac:chgData name="Alfred Asterjadhi" userId="39de57b9-85c0-4fd1-aaac-8ca2b6560ad0" providerId="ADAL" clId="{D52CAEDF-2ECE-45CC-8978-1AD054FE17F7}" dt="2022-02-13T16:40:45.716"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docChgLst>
    <pc:chgData name="Alfred Asterjadhi" userId="39de57b9-85c0-4fd1-aaac-8ca2b6560ad0" providerId="ADAL" clId="{A0612C61-9E1C-4649-B042-3CF952C74FE7}"/>
    <pc:docChg chg="undo custSel addSld delSld modSld sldOrd modMainMaster">
      <pc:chgData name="Alfred Asterjadhi" userId="39de57b9-85c0-4fd1-aaac-8ca2b6560ad0" providerId="ADAL" clId="{A0612C61-9E1C-4649-B042-3CF952C74FE7}" dt="2022-06-07T18:50:06.673" v="916" actId="20577"/>
      <pc:docMkLst>
        <pc:docMk/>
      </pc:docMkLst>
      <pc:sldChg chg="modSp mod">
        <pc:chgData name="Alfred Asterjadhi" userId="39de57b9-85c0-4fd1-aaac-8ca2b6560ad0" providerId="ADAL" clId="{A0612C61-9E1C-4649-B042-3CF952C74FE7}" dt="2022-06-07T17:43:42.329" v="716" actId="20577"/>
        <pc:sldMkLst>
          <pc:docMk/>
          <pc:sldMk cId="0" sldId="256"/>
        </pc:sldMkLst>
        <pc:spChg chg="mod">
          <ac:chgData name="Alfred Asterjadhi" userId="39de57b9-85c0-4fd1-aaac-8ca2b6560ad0" providerId="ADAL" clId="{A0612C61-9E1C-4649-B042-3CF952C74FE7}" dt="2022-06-07T17:43:42.329" v="716" actId="20577"/>
          <ac:spMkLst>
            <pc:docMk/>
            <pc:sldMk cId="0" sldId="256"/>
            <ac:spMk id="6" creationId="{00000000-0000-0000-0000-000000000000}"/>
          </ac:spMkLst>
        </pc:spChg>
        <pc:spChg chg="mod">
          <ac:chgData name="Alfred Asterjadhi" userId="39de57b9-85c0-4fd1-aaac-8ca2b6560ad0" providerId="ADAL" clId="{A0612C61-9E1C-4649-B042-3CF952C74FE7}" dt="2022-06-06T23:17:56.648" v="9" actId="20577"/>
          <ac:spMkLst>
            <pc:docMk/>
            <pc:sldMk cId="0" sldId="256"/>
            <ac:spMk id="3073" creationId="{00000000-0000-0000-0000-000000000000}"/>
          </ac:spMkLst>
        </pc:spChg>
        <pc:spChg chg="mod">
          <ac:chgData name="Alfred Asterjadhi" userId="39de57b9-85c0-4fd1-aaac-8ca2b6560ad0" providerId="ADAL" clId="{A0612C61-9E1C-4649-B042-3CF952C74FE7}" dt="2022-06-06T23:18:12.611" v="15" actId="20577"/>
          <ac:spMkLst>
            <pc:docMk/>
            <pc:sldMk cId="0" sldId="256"/>
            <ac:spMk id="3074" creationId="{00000000-0000-0000-0000-000000000000}"/>
          </ac:spMkLst>
        </pc:spChg>
      </pc:sldChg>
      <pc:sldChg chg="modSp mod">
        <pc:chgData name="Alfred Asterjadhi" userId="39de57b9-85c0-4fd1-aaac-8ca2b6560ad0" providerId="ADAL" clId="{A0612C61-9E1C-4649-B042-3CF952C74FE7}" dt="2022-06-07T17:43:49.495" v="717"/>
        <pc:sldMkLst>
          <pc:docMk/>
          <pc:sldMk cId="0" sldId="257"/>
        </pc:sldMkLst>
        <pc:spChg chg="mod">
          <ac:chgData name="Alfred Asterjadhi" userId="39de57b9-85c0-4fd1-aaac-8ca2b6560ad0" providerId="ADAL" clId="{A0612C61-9E1C-4649-B042-3CF952C74FE7}" dt="2022-06-07T17:43:49.495" v="717"/>
          <ac:spMkLst>
            <pc:docMk/>
            <pc:sldMk cId="0" sldId="257"/>
            <ac:spMk id="7" creationId="{4565958B-DD30-4EE7-AF20-DC550898176B}"/>
          </ac:spMkLst>
        </pc:spChg>
        <pc:spChg chg="mod">
          <ac:chgData name="Alfred Asterjadhi" userId="39de57b9-85c0-4fd1-aaac-8ca2b6560ad0" providerId="ADAL" clId="{A0612C61-9E1C-4649-B042-3CF952C74FE7}" dt="2022-06-06T23:21:23.422" v="42" actId="20577"/>
          <ac:spMkLst>
            <pc:docMk/>
            <pc:sldMk cId="0" sldId="257"/>
            <ac:spMk id="4098" creationId="{00000000-0000-0000-0000-000000000000}"/>
          </ac:spMkLst>
        </pc:spChg>
      </pc:sldChg>
      <pc:sldChg chg="modSp mod">
        <pc:chgData name="Alfred Asterjadhi" userId="39de57b9-85c0-4fd1-aaac-8ca2b6560ad0" providerId="ADAL" clId="{A0612C61-9E1C-4649-B042-3CF952C74FE7}" dt="2022-06-07T17:44:07.722" v="721" actId="313"/>
        <pc:sldMkLst>
          <pc:docMk/>
          <pc:sldMk cId="3254182675" sldId="258"/>
        </pc:sldMkLst>
        <pc:spChg chg="mod">
          <ac:chgData name="Alfred Asterjadhi" userId="39de57b9-85c0-4fd1-aaac-8ca2b6560ad0" providerId="ADAL" clId="{A0612C61-9E1C-4649-B042-3CF952C74FE7}" dt="2022-06-07T17:44:07.722" v="721" actId="313"/>
          <ac:spMkLst>
            <pc:docMk/>
            <pc:sldMk cId="3254182675" sldId="258"/>
            <ac:spMk id="7" creationId="{4F62ADF5-BC8B-4EF4-B4E8-C355611EECFF}"/>
          </ac:spMkLst>
        </pc:spChg>
      </pc:sldChg>
      <pc:sldChg chg="modSp mod">
        <pc:chgData name="Alfred Asterjadhi" userId="39de57b9-85c0-4fd1-aaac-8ca2b6560ad0" providerId="ADAL" clId="{A0612C61-9E1C-4649-B042-3CF952C74FE7}" dt="2022-06-07T17:44:08.833" v="723" actId="313"/>
        <pc:sldMkLst>
          <pc:docMk/>
          <pc:sldMk cId="3136880362" sldId="260"/>
        </pc:sldMkLst>
        <pc:spChg chg="mod">
          <ac:chgData name="Alfred Asterjadhi" userId="39de57b9-85c0-4fd1-aaac-8ca2b6560ad0" providerId="ADAL" clId="{A0612C61-9E1C-4649-B042-3CF952C74FE7}" dt="2022-06-07T17:44:08.833" v="723" actId="313"/>
          <ac:spMkLst>
            <pc:docMk/>
            <pc:sldMk cId="3136880362" sldId="260"/>
            <ac:spMk id="7" creationId="{733EE7F5-4D25-4915-8021-FD9EE23E2C32}"/>
          </ac:spMkLst>
        </pc:spChg>
      </pc:sldChg>
      <pc:sldChg chg="modSp mod">
        <pc:chgData name="Alfred Asterjadhi" userId="39de57b9-85c0-4fd1-aaac-8ca2b6560ad0" providerId="ADAL" clId="{A0612C61-9E1C-4649-B042-3CF952C74FE7}" dt="2022-06-07T17:44:09.738" v="725" actId="313"/>
        <pc:sldMkLst>
          <pc:docMk/>
          <pc:sldMk cId="1676196551" sldId="261"/>
        </pc:sldMkLst>
        <pc:spChg chg="mod">
          <ac:chgData name="Alfred Asterjadhi" userId="39de57b9-85c0-4fd1-aaac-8ca2b6560ad0" providerId="ADAL" clId="{A0612C61-9E1C-4649-B042-3CF952C74FE7}" dt="2022-06-07T17:44:09.738" v="725" actId="313"/>
          <ac:spMkLst>
            <pc:docMk/>
            <pc:sldMk cId="1676196551" sldId="261"/>
            <ac:spMk id="7" creationId="{0A0F1EBF-63A8-4C75-8DB7-0D8CD44D0896}"/>
          </ac:spMkLst>
        </pc:spChg>
      </pc:sldChg>
      <pc:sldChg chg="modSp mod">
        <pc:chgData name="Alfred Asterjadhi" userId="39de57b9-85c0-4fd1-aaac-8ca2b6560ad0" providerId="ADAL" clId="{A0612C61-9E1C-4649-B042-3CF952C74FE7}" dt="2022-06-07T17:44:10.199" v="726" actId="313"/>
        <pc:sldMkLst>
          <pc:docMk/>
          <pc:sldMk cId="2927177891" sldId="263"/>
        </pc:sldMkLst>
        <pc:spChg chg="mod">
          <ac:chgData name="Alfred Asterjadhi" userId="39de57b9-85c0-4fd1-aaac-8ca2b6560ad0" providerId="ADAL" clId="{A0612C61-9E1C-4649-B042-3CF952C74FE7}" dt="2022-06-07T17:44:10.199" v="726" actId="313"/>
          <ac:spMkLst>
            <pc:docMk/>
            <pc:sldMk cId="2927177891" sldId="263"/>
            <ac:spMk id="9" creationId="{4BB4CFD1-21C6-467E-AB6E-3577A473F86D}"/>
          </ac:spMkLst>
        </pc:spChg>
      </pc:sldChg>
      <pc:sldChg chg="modSp mod">
        <pc:chgData name="Alfred Asterjadhi" userId="39de57b9-85c0-4fd1-aaac-8ca2b6560ad0" providerId="ADAL" clId="{A0612C61-9E1C-4649-B042-3CF952C74FE7}" dt="2022-06-07T17:44:10.607" v="727" actId="313"/>
        <pc:sldMkLst>
          <pc:docMk/>
          <pc:sldMk cId="4277600907" sldId="264"/>
        </pc:sldMkLst>
        <pc:spChg chg="mod">
          <ac:chgData name="Alfred Asterjadhi" userId="39de57b9-85c0-4fd1-aaac-8ca2b6560ad0" providerId="ADAL" clId="{A0612C61-9E1C-4649-B042-3CF952C74FE7}" dt="2022-06-07T17:44:10.607" v="727" actId="313"/>
          <ac:spMkLst>
            <pc:docMk/>
            <pc:sldMk cId="4277600907" sldId="264"/>
            <ac:spMk id="8" creationId="{B2C4C695-AFB3-4956-B721-DB0805BA0685}"/>
          </ac:spMkLst>
        </pc:spChg>
      </pc:sldChg>
      <pc:sldChg chg="modSp mod">
        <pc:chgData name="Alfred Asterjadhi" userId="39de57b9-85c0-4fd1-aaac-8ca2b6560ad0" providerId="ADAL" clId="{A0612C61-9E1C-4649-B042-3CF952C74FE7}" dt="2022-06-07T17:44:10.992" v="728" actId="313"/>
        <pc:sldMkLst>
          <pc:docMk/>
          <pc:sldMk cId="2436815634" sldId="265"/>
        </pc:sldMkLst>
        <pc:spChg chg="mod">
          <ac:chgData name="Alfred Asterjadhi" userId="39de57b9-85c0-4fd1-aaac-8ca2b6560ad0" providerId="ADAL" clId="{A0612C61-9E1C-4649-B042-3CF952C74FE7}" dt="2022-06-07T17:44:10.992" v="728" actId="313"/>
          <ac:spMkLst>
            <pc:docMk/>
            <pc:sldMk cId="2436815634" sldId="265"/>
            <ac:spMk id="9" creationId="{535943CE-0A57-43F4-9844-46B4091CBC16}"/>
          </ac:spMkLst>
        </pc:spChg>
      </pc:sldChg>
      <pc:sldChg chg="modSp mod">
        <pc:chgData name="Alfred Asterjadhi" userId="39de57b9-85c0-4fd1-aaac-8ca2b6560ad0" providerId="ADAL" clId="{A0612C61-9E1C-4649-B042-3CF952C74FE7}" dt="2022-06-07T17:44:11.399" v="729" actId="313"/>
        <pc:sldMkLst>
          <pc:docMk/>
          <pc:sldMk cId="2400177835" sldId="266"/>
        </pc:sldMkLst>
        <pc:spChg chg="mod">
          <ac:chgData name="Alfred Asterjadhi" userId="39de57b9-85c0-4fd1-aaac-8ca2b6560ad0" providerId="ADAL" clId="{A0612C61-9E1C-4649-B042-3CF952C74FE7}" dt="2022-06-07T17:44:11.399" v="729" actId="313"/>
          <ac:spMkLst>
            <pc:docMk/>
            <pc:sldMk cId="2400177835" sldId="266"/>
            <ac:spMk id="8" creationId="{C5505616-1CE2-43B4-878B-31634EEB6CA7}"/>
          </ac:spMkLst>
        </pc:spChg>
      </pc:sldChg>
      <pc:sldChg chg="modSp mod">
        <pc:chgData name="Alfred Asterjadhi" userId="39de57b9-85c0-4fd1-aaac-8ca2b6560ad0" providerId="ADAL" clId="{A0612C61-9E1C-4649-B042-3CF952C74FE7}" dt="2022-06-07T17:44:31.866" v="736" actId="313"/>
        <pc:sldMkLst>
          <pc:docMk/>
          <pc:sldMk cId="132832093" sldId="267"/>
        </pc:sldMkLst>
        <pc:spChg chg="mod">
          <ac:chgData name="Alfred Asterjadhi" userId="39de57b9-85c0-4fd1-aaac-8ca2b6560ad0" providerId="ADAL" clId="{A0612C61-9E1C-4649-B042-3CF952C74FE7}" dt="2022-06-07T17:44:28.050" v="735"/>
          <ac:spMkLst>
            <pc:docMk/>
            <pc:sldMk cId="132832093" sldId="267"/>
            <ac:spMk id="3" creationId="{00000000-0000-0000-0000-000000000000}"/>
          </ac:spMkLst>
        </pc:spChg>
        <pc:spChg chg="mod">
          <ac:chgData name="Alfred Asterjadhi" userId="39de57b9-85c0-4fd1-aaac-8ca2b6560ad0" providerId="ADAL" clId="{A0612C61-9E1C-4649-B042-3CF952C74FE7}" dt="2022-06-07T17:44:31.866" v="736" actId="313"/>
          <ac:spMkLst>
            <pc:docMk/>
            <pc:sldMk cId="132832093" sldId="267"/>
            <ac:spMk id="7" creationId="{C00CAC69-BF6D-4936-9CE0-D96F88ACD748}"/>
          </ac:spMkLst>
        </pc:spChg>
      </pc:sldChg>
      <pc:sldChg chg="modSp add mod ord">
        <pc:chgData name="Alfred Asterjadhi" userId="39de57b9-85c0-4fd1-aaac-8ca2b6560ad0" providerId="ADAL" clId="{A0612C61-9E1C-4649-B042-3CF952C74FE7}" dt="2022-06-07T17:53:00.168" v="836"/>
        <pc:sldMkLst>
          <pc:docMk/>
          <pc:sldMk cId="3976818858" sldId="269"/>
        </pc:sldMkLst>
        <pc:spChg chg="mod">
          <ac:chgData name="Alfred Asterjadhi" userId="39de57b9-85c0-4fd1-aaac-8ca2b6560ad0" providerId="ADAL" clId="{A0612C61-9E1C-4649-B042-3CF952C74FE7}" dt="2022-06-07T17:53:00.168" v="836"/>
          <ac:spMkLst>
            <pc:docMk/>
            <pc:sldMk cId="3976818858" sldId="269"/>
            <ac:spMk id="6" creationId="{00000000-0000-0000-0000-000000000000}"/>
          </ac:spMkLst>
        </pc:spChg>
        <pc:graphicFrameChg chg="mod modGraphic">
          <ac:chgData name="Alfred Asterjadhi" userId="39de57b9-85c0-4fd1-aaac-8ca2b6560ad0" providerId="ADAL" clId="{A0612C61-9E1C-4649-B042-3CF952C74FE7}" dt="2022-06-07T17:39:07.249" v="660"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0612C61-9E1C-4649-B042-3CF952C74FE7}" dt="2022-06-07T17:44:11.711" v="730" actId="313"/>
        <pc:sldMkLst>
          <pc:docMk/>
          <pc:sldMk cId="3387863760" sldId="270"/>
        </pc:sldMkLst>
        <pc:spChg chg="mod">
          <ac:chgData name="Alfred Asterjadhi" userId="39de57b9-85c0-4fd1-aaac-8ca2b6560ad0" providerId="ADAL" clId="{A0612C61-9E1C-4649-B042-3CF952C74FE7}" dt="2022-06-07T17:44:11.711" v="730" actId="313"/>
          <ac:spMkLst>
            <pc:docMk/>
            <pc:sldMk cId="3387863760" sldId="270"/>
            <ac:spMk id="8" creationId="{B1C9D975-9B89-429E-A2AD-175C2CE0D83A}"/>
          </ac:spMkLst>
        </pc:spChg>
      </pc:sldChg>
      <pc:sldChg chg="modSp mod">
        <pc:chgData name="Alfred Asterjadhi" userId="39de57b9-85c0-4fd1-aaac-8ca2b6560ad0" providerId="ADAL" clId="{A0612C61-9E1C-4649-B042-3CF952C74FE7}" dt="2022-06-07T18:49:21.035" v="885" actId="20577"/>
        <pc:sldMkLst>
          <pc:docMk/>
          <pc:sldMk cId="2243228416" sldId="299"/>
        </pc:sldMkLst>
        <pc:spChg chg="mod">
          <ac:chgData name="Alfred Asterjadhi" userId="39de57b9-85c0-4fd1-aaac-8ca2b6560ad0" providerId="ADAL" clId="{A0612C61-9E1C-4649-B042-3CF952C74FE7}" dt="2022-06-07T16:18:32.475" v="372" actId="20577"/>
          <ac:spMkLst>
            <pc:docMk/>
            <pc:sldMk cId="2243228416" sldId="299"/>
            <ac:spMk id="2" creationId="{D98037EA-01CD-49B6-9BB5-232DD9A4DDC5}"/>
          </ac:spMkLst>
        </pc:spChg>
        <pc:spChg chg="mod">
          <ac:chgData name="Alfred Asterjadhi" userId="39de57b9-85c0-4fd1-aaac-8ca2b6560ad0" providerId="ADAL" clId="{A0612C61-9E1C-4649-B042-3CF952C74FE7}" dt="2022-06-07T18:49:21.035" v="885" actId="20577"/>
          <ac:spMkLst>
            <pc:docMk/>
            <pc:sldMk cId="2243228416" sldId="299"/>
            <ac:spMk id="3" creationId="{3857177C-4F12-41D1-AB93-6925069E5DB9}"/>
          </ac:spMkLst>
        </pc:spChg>
        <pc:spChg chg="mod">
          <ac:chgData name="Alfred Asterjadhi" userId="39de57b9-85c0-4fd1-aaac-8ca2b6560ad0" providerId="ADAL" clId="{A0612C61-9E1C-4649-B042-3CF952C74FE7}" dt="2022-06-07T17:44:35.073" v="737" actId="313"/>
          <ac:spMkLst>
            <pc:docMk/>
            <pc:sldMk cId="2243228416" sldId="299"/>
            <ac:spMk id="8" creationId="{ADA0A8BA-AA59-4AB6-9BD0-89E3B2E275F5}"/>
          </ac:spMkLst>
        </pc:spChg>
        <pc:spChg chg="mod">
          <ac:chgData name="Alfred Asterjadhi" userId="39de57b9-85c0-4fd1-aaac-8ca2b6560ad0" providerId="ADAL" clId="{A0612C61-9E1C-4649-B042-3CF952C74FE7}" dt="2022-06-07T18:09:11.690" v="852" actId="20577"/>
          <ac:spMkLst>
            <pc:docMk/>
            <pc:sldMk cId="2243228416" sldId="299"/>
            <ac:spMk id="17" creationId="{442A1050-6527-4B2E-A943-E125D6B48B52}"/>
          </ac:spMkLst>
        </pc:spChg>
      </pc:sldChg>
      <pc:sldChg chg="modSp mod">
        <pc:chgData name="Alfred Asterjadhi" userId="39de57b9-85c0-4fd1-aaac-8ca2b6560ad0" providerId="ADAL" clId="{A0612C61-9E1C-4649-B042-3CF952C74FE7}" dt="2022-06-07T17:44:44.577" v="753" actId="313"/>
        <pc:sldMkLst>
          <pc:docMk/>
          <pc:sldMk cId="1677969607" sldId="323"/>
        </pc:sldMkLst>
        <pc:spChg chg="mod">
          <ac:chgData name="Alfred Asterjadhi" userId="39de57b9-85c0-4fd1-aaac-8ca2b6560ad0" providerId="ADAL" clId="{A0612C61-9E1C-4649-B042-3CF952C74FE7}" dt="2022-06-07T17:44:44.577" v="753" actId="313"/>
          <ac:spMkLst>
            <pc:docMk/>
            <pc:sldMk cId="1677969607" sldId="323"/>
            <ac:spMk id="7" creationId="{247ADCDE-7164-400D-8B27-4BAED4FE7810}"/>
          </ac:spMkLst>
        </pc:spChg>
      </pc:sldChg>
      <pc:sldChg chg="modSp mod">
        <pc:chgData name="Alfred Asterjadhi" userId="39de57b9-85c0-4fd1-aaac-8ca2b6560ad0" providerId="ADAL" clId="{A0612C61-9E1C-4649-B042-3CF952C74FE7}" dt="2022-06-07T17:44:09.306" v="724" actId="313"/>
        <pc:sldMkLst>
          <pc:docMk/>
          <pc:sldMk cId="1908471061" sldId="328"/>
        </pc:sldMkLst>
        <pc:spChg chg="mod">
          <ac:chgData name="Alfred Asterjadhi" userId="39de57b9-85c0-4fd1-aaac-8ca2b6560ad0" providerId="ADAL" clId="{A0612C61-9E1C-4649-B042-3CF952C74FE7}" dt="2022-06-06T23:23:48.653" v="60" actId="20577"/>
          <ac:spMkLst>
            <pc:docMk/>
            <pc:sldMk cId="1908471061" sldId="328"/>
            <ac:spMk id="3" creationId="{3EF9BE80-D462-4B64-8448-3B553445EDCF}"/>
          </ac:spMkLst>
        </pc:spChg>
        <pc:spChg chg="mod">
          <ac:chgData name="Alfred Asterjadhi" userId="39de57b9-85c0-4fd1-aaac-8ca2b6560ad0" providerId="ADAL" clId="{A0612C61-9E1C-4649-B042-3CF952C74FE7}" dt="2022-06-07T17:44:09.306" v="724" actId="313"/>
          <ac:spMkLst>
            <pc:docMk/>
            <pc:sldMk cId="1908471061" sldId="328"/>
            <ac:spMk id="6" creationId="{FCA6EDD1-4720-45B9-8B18-08C7AF47C492}"/>
          </ac:spMkLst>
        </pc:spChg>
      </pc:sldChg>
      <pc:sldChg chg="modSp mod">
        <pc:chgData name="Alfred Asterjadhi" userId="39de57b9-85c0-4fd1-aaac-8ca2b6560ad0" providerId="ADAL" clId="{A0612C61-9E1C-4649-B042-3CF952C74FE7}" dt="2022-06-07T17:44:12.007" v="731" actId="313"/>
        <pc:sldMkLst>
          <pc:docMk/>
          <pc:sldMk cId="15571502" sldId="330"/>
        </pc:sldMkLst>
        <pc:spChg chg="mod">
          <ac:chgData name="Alfred Asterjadhi" userId="39de57b9-85c0-4fd1-aaac-8ca2b6560ad0" providerId="ADAL" clId="{A0612C61-9E1C-4649-B042-3CF952C74FE7}" dt="2022-06-07T17:44:12.007" v="731" actId="313"/>
          <ac:spMkLst>
            <pc:docMk/>
            <pc:sldMk cId="15571502" sldId="330"/>
            <ac:spMk id="6" creationId="{5C48BDE3-7807-417F-A4F1-5356D38590CA}"/>
          </ac:spMkLst>
        </pc:spChg>
      </pc:sldChg>
      <pc:sldChg chg="modSp mod">
        <pc:chgData name="Alfred Asterjadhi" userId="39de57b9-85c0-4fd1-aaac-8ca2b6560ad0" providerId="ADAL" clId="{A0612C61-9E1C-4649-B042-3CF952C74FE7}" dt="2022-06-07T17:44:12.295" v="732" actId="313"/>
        <pc:sldMkLst>
          <pc:docMk/>
          <pc:sldMk cId="3200711991" sldId="331"/>
        </pc:sldMkLst>
        <pc:spChg chg="mod">
          <ac:chgData name="Alfred Asterjadhi" userId="39de57b9-85c0-4fd1-aaac-8ca2b6560ad0" providerId="ADAL" clId="{A0612C61-9E1C-4649-B042-3CF952C74FE7}" dt="2022-06-07T17:44:12.295" v="732" actId="313"/>
          <ac:spMkLst>
            <pc:docMk/>
            <pc:sldMk cId="3200711991" sldId="331"/>
            <ac:spMk id="6" creationId="{C3BF5992-FFFD-4B64-900D-0590BA3C03CE}"/>
          </ac:spMkLst>
        </pc:spChg>
      </pc:sldChg>
      <pc:sldChg chg="modSp mod">
        <pc:chgData name="Alfred Asterjadhi" userId="39de57b9-85c0-4fd1-aaac-8ca2b6560ad0" providerId="ADAL" clId="{A0612C61-9E1C-4649-B042-3CF952C74FE7}" dt="2022-06-07T17:44:12.569" v="733" actId="313"/>
        <pc:sldMkLst>
          <pc:docMk/>
          <pc:sldMk cId="2409609221" sldId="332"/>
        </pc:sldMkLst>
        <pc:spChg chg="mod">
          <ac:chgData name="Alfred Asterjadhi" userId="39de57b9-85c0-4fd1-aaac-8ca2b6560ad0" providerId="ADAL" clId="{A0612C61-9E1C-4649-B042-3CF952C74FE7}" dt="2022-06-07T17:44:12.569" v="733" actId="313"/>
          <ac:spMkLst>
            <pc:docMk/>
            <pc:sldMk cId="2409609221" sldId="332"/>
            <ac:spMk id="6" creationId="{2B4D6F20-084B-4EE9-AD6D-290838010348}"/>
          </ac:spMkLst>
        </pc:spChg>
      </pc:sldChg>
      <pc:sldChg chg="modSp mod">
        <pc:chgData name="Alfred Asterjadhi" userId="39de57b9-85c0-4fd1-aaac-8ca2b6560ad0" providerId="ADAL" clId="{A0612C61-9E1C-4649-B042-3CF952C74FE7}" dt="2022-06-07T17:44:06.930" v="720" actId="313"/>
        <pc:sldMkLst>
          <pc:docMk/>
          <pc:sldMk cId="3843208451" sldId="333"/>
        </pc:sldMkLst>
        <pc:spChg chg="mod">
          <ac:chgData name="Alfred Asterjadhi" userId="39de57b9-85c0-4fd1-aaac-8ca2b6560ad0" providerId="ADAL" clId="{A0612C61-9E1C-4649-B042-3CF952C74FE7}" dt="2022-06-06T23:22:47.743" v="50" actId="15"/>
          <ac:spMkLst>
            <pc:docMk/>
            <pc:sldMk cId="3843208451" sldId="333"/>
            <ac:spMk id="3" creationId="{918D7AE7-F661-4AD4-9210-88B6E5699ED9}"/>
          </ac:spMkLst>
        </pc:spChg>
        <pc:spChg chg="mod">
          <ac:chgData name="Alfred Asterjadhi" userId="39de57b9-85c0-4fd1-aaac-8ca2b6560ad0" providerId="ADAL" clId="{A0612C61-9E1C-4649-B042-3CF952C74FE7}" dt="2022-06-07T17:44:06.930" v="720" actId="313"/>
          <ac:spMkLst>
            <pc:docMk/>
            <pc:sldMk cId="3843208451" sldId="333"/>
            <ac:spMk id="6" creationId="{A8221584-6364-48AC-B1C3-833137C81726}"/>
          </ac:spMkLst>
        </pc:spChg>
      </pc:sldChg>
      <pc:sldChg chg="addSp delSp modSp mod">
        <pc:chgData name="Alfred Asterjadhi" userId="39de57b9-85c0-4fd1-aaac-8ca2b6560ad0" providerId="ADAL" clId="{A0612C61-9E1C-4649-B042-3CF952C74FE7}" dt="2022-06-07T17:44:36.010" v="738" actId="313"/>
        <pc:sldMkLst>
          <pc:docMk/>
          <pc:sldMk cId="1706072776" sldId="334"/>
        </pc:sldMkLst>
        <pc:spChg chg="mod">
          <ac:chgData name="Alfred Asterjadhi" userId="39de57b9-85c0-4fd1-aaac-8ca2b6560ad0" providerId="ADAL" clId="{A0612C61-9E1C-4649-B042-3CF952C74FE7}" dt="2022-06-07T16:35:41.165" v="501"/>
          <ac:spMkLst>
            <pc:docMk/>
            <pc:sldMk cId="1706072776" sldId="334"/>
            <ac:spMk id="2" creationId="{B6840888-B1D3-4EE4-984D-AE2D4FD8C6BF}"/>
          </ac:spMkLst>
        </pc:spChg>
        <pc:spChg chg="mod">
          <ac:chgData name="Alfred Asterjadhi" userId="39de57b9-85c0-4fd1-aaac-8ca2b6560ad0" providerId="ADAL" clId="{A0612C61-9E1C-4649-B042-3CF952C74FE7}" dt="2022-06-07T16:35:54.702" v="503" actId="404"/>
          <ac:spMkLst>
            <pc:docMk/>
            <pc:sldMk cId="1706072776" sldId="334"/>
            <ac:spMk id="3" creationId="{977FA593-1C2D-4B4C-B4B8-9841BC70A2D7}"/>
          </ac:spMkLst>
        </pc:spChg>
        <pc:spChg chg="mod">
          <ac:chgData name="Alfred Asterjadhi" userId="39de57b9-85c0-4fd1-aaac-8ca2b6560ad0" providerId="ADAL" clId="{A0612C61-9E1C-4649-B042-3CF952C74FE7}" dt="2022-06-07T16:35:41.165" v="501"/>
          <ac:spMkLst>
            <pc:docMk/>
            <pc:sldMk cId="1706072776" sldId="334"/>
            <ac:spMk id="4" creationId="{120F5531-12A4-4937-837E-77C8177D1657}"/>
          </ac:spMkLst>
        </pc:spChg>
        <pc:spChg chg="mod">
          <ac:chgData name="Alfred Asterjadhi" userId="39de57b9-85c0-4fd1-aaac-8ca2b6560ad0" providerId="ADAL" clId="{A0612C61-9E1C-4649-B042-3CF952C74FE7}" dt="2022-06-07T16:35:41.165" v="501"/>
          <ac:spMkLst>
            <pc:docMk/>
            <pc:sldMk cId="1706072776" sldId="334"/>
            <ac:spMk id="5" creationId="{8732DF6A-3B95-493A-A16E-CD0B46282EC8}"/>
          </ac:spMkLst>
        </pc:spChg>
        <pc:spChg chg="mod">
          <ac:chgData name="Alfred Asterjadhi" userId="39de57b9-85c0-4fd1-aaac-8ca2b6560ad0" providerId="ADAL" clId="{A0612C61-9E1C-4649-B042-3CF952C74FE7}" dt="2022-06-07T17:44:36.010" v="738" actId="313"/>
          <ac:spMkLst>
            <pc:docMk/>
            <pc:sldMk cId="1706072776" sldId="334"/>
            <ac:spMk id="6" creationId="{BB0A0FD2-1910-45A5-B2D0-6B427FDC767A}"/>
          </ac:spMkLst>
        </pc:spChg>
        <pc:spChg chg="add del mod">
          <ac:chgData name="Alfred Asterjadhi" userId="39de57b9-85c0-4fd1-aaac-8ca2b6560ad0" providerId="ADAL" clId="{A0612C61-9E1C-4649-B042-3CF952C74FE7}" dt="2022-06-07T16:35:41.165" v="501"/>
          <ac:spMkLst>
            <pc:docMk/>
            <pc:sldMk cId="1706072776" sldId="334"/>
            <ac:spMk id="7" creationId="{7072EF4E-3493-4716-A123-18E2771F87B7}"/>
          </ac:spMkLst>
        </pc:spChg>
        <pc:spChg chg="add del mod">
          <ac:chgData name="Alfred Asterjadhi" userId="39de57b9-85c0-4fd1-aaac-8ca2b6560ad0" providerId="ADAL" clId="{A0612C61-9E1C-4649-B042-3CF952C74FE7}" dt="2022-06-07T16:35:41.165" v="501"/>
          <ac:spMkLst>
            <pc:docMk/>
            <pc:sldMk cId="1706072776" sldId="334"/>
            <ac:spMk id="8" creationId="{D135DA8D-4387-40CD-B2A1-08D2BA2A2B9C}"/>
          </ac:spMkLst>
        </pc:spChg>
        <pc:spChg chg="add del mod">
          <ac:chgData name="Alfred Asterjadhi" userId="39de57b9-85c0-4fd1-aaac-8ca2b6560ad0" providerId="ADAL" clId="{A0612C61-9E1C-4649-B042-3CF952C74FE7}" dt="2022-06-07T16:35:41.165" v="501"/>
          <ac:spMkLst>
            <pc:docMk/>
            <pc:sldMk cId="1706072776" sldId="334"/>
            <ac:spMk id="9" creationId="{D3D2782D-1ABC-4F70-AFAC-E052501D0F2C}"/>
          </ac:spMkLst>
        </pc:spChg>
        <pc:spChg chg="add del mod">
          <ac:chgData name="Alfred Asterjadhi" userId="39de57b9-85c0-4fd1-aaac-8ca2b6560ad0" providerId="ADAL" clId="{A0612C61-9E1C-4649-B042-3CF952C74FE7}" dt="2022-06-07T16:35:41.165" v="501"/>
          <ac:spMkLst>
            <pc:docMk/>
            <pc:sldMk cId="1706072776" sldId="334"/>
            <ac:spMk id="10" creationId="{B9A0808B-9DEB-4FCB-A43D-4513F0EBD25D}"/>
          </ac:spMkLst>
        </pc:spChg>
        <pc:spChg chg="add del mod">
          <ac:chgData name="Alfred Asterjadhi" userId="39de57b9-85c0-4fd1-aaac-8ca2b6560ad0" providerId="ADAL" clId="{A0612C61-9E1C-4649-B042-3CF952C74FE7}" dt="2022-06-07T16:35:41.165" v="501"/>
          <ac:spMkLst>
            <pc:docMk/>
            <pc:sldMk cId="1706072776" sldId="334"/>
            <ac:spMk id="11" creationId="{4455AA78-F2F4-4E32-A1E1-2B731AAEF0D7}"/>
          </ac:spMkLst>
        </pc:spChg>
      </pc:sldChg>
      <pc:sldChg chg="addSp delSp modSp mod">
        <pc:chgData name="Alfred Asterjadhi" userId="39de57b9-85c0-4fd1-aaac-8ca2b6560ad0" providerId="ADAL" clId="{A0612C61-9E1C-4649-B042-3CF952C74FE7}" dt="2022-06-07T17:44:36.631" v="739" actId="313"/>
        <pc:sldMkLst>
          <pc:docMk/>
          <pc:sldMk cId="2327388640" sldId="335"/>
        </pc:sldMkLst>
        <pc:spChg chg="mod">
          <ac:chgData name="Alfred Asterjadhi" userId="39de57b9-85c0-4fd1-aaac-8ca2b6560ad0" providerId="ADAL" clId="{A0612C61-9E1C-4649-B042-3CF952C74FE7}" dt="2022-06-07T16:34:44.027" v="497"/>
          <ac:spMkLst>
            <pc:docMk/>
            <pc:sldMk cId="2327388640" sldId="335"/>
            <ac:spMk id="2" creationId="{4B5F0D0E-8BB7-48AB-9160-728B8B3399A2}"/>
          </ac:spMkLst>
        </pc:spChg>
        <pc:spChg chg="mod">
          <ac:chgData name="Alfred Asterjadhi" userId="39de57b9-85c0-4fd1-aaac-8ca2b6560ad0" providerId="ADAL" clId="{A0612C61-9E1C-4649-B042-3CF952C74FE7}" dt="2022-06-07T16:34:50.064" v="500" actId="404"/>
          <ac:spMkLst>
            <pc:docMk/>
            <pc:sldMk cId="2327388640" sldId="335"/>
            <ac:spMk id="3" creationId="{DFB0BA47-D7B6-4F95-932E-A7AA615BC440}"/>
          </ac:spMkLst>
        </pc:spChg>
        <pc:spChg chg="mod">
          <ac:chgData name="Alfred Asterjadhi" userId="39de57b9-85c0-4fd1-aaac-8ca2b6560ad0" providerId="ADAL" clId="{A0612C61-9E1C-4649-B042-3CF952C74FE7}" dt="2022-06-07T16:34:44.027" v="497"/>
          <ac:spMkLst>
            <pc:docMk/>
            <pc:sldMk cId="2327388640" sldId="335"/>
            <ac:spMk id="4" creationId="{3462A639-621C-43E6-83A1-F4DCCA0E626D}"/>
          </ac:spMkLst>
        </pc:spChg>
        <pc:spChg chg="mod">
          <ac:chgData name="Alfred Asterjadhi" userId="39de57b9-85c0-4fd1-aaac-8ca2b6560ad0" providerId="ADAL" clId="{A0612C61-9E1C-4649-B042-3CF952C74FE7}" dt="2022-06-07T16:34:44.027" v="497"/>
          <ac:spMkLst>
            <pc:docMk/>
            <pc:sldMk cId="2327388640" sldId="335"/>
            <ac:spMk id="5" creationId="{344A3812-25A7-493E-9C1F-5DE586377D4F}"/>
          </ac:spMkLst>
        </pc:spChg>
        <pc:spChg chg="mod">
          <ac:chgData name="Alfred Asterjadhi" userId="39de57b9-85c0-4fd1-aaac-8ca2b6560ad0" providerId="ADAL" clId="{A0612C61-9E1C-4649-B042-3CF952C74FE7}" dt="2022-06-07T17:44:36.631" v="739" actId="313"/>
          <ac:spMkLst>
            <pc:docMk/>
            <pc:sldMk cId="2327388640" sldId="335"/>
            <ac:spMk id="6" creationId="{974B2026-97FB-40D2-8F22-7E6D319B4EA2}"/>
          </ac:spMkLst>
        </pc:spChg>
        <pc:spChg chg="add del mod">
          <ac:chgData name="Alfred Asterjadhi" userId="39de57b9-85c0-4fd1-aaac-8ca2b6560ad0" providerId="ADAL" clId="{A0612C61-9E1C-4649-B042-3CF952C74FE7}" dt="2022-06-07T16:34:44.027" v="497"/>
          <ac:spMkLst>
            <pc:docMk/>
            <pc:sldMk cId="2327388640" sldId="335"/>
            <ac:spMk id="7" creationId="{55CEFF51-3E99-43F1-9AA1-84F4F3F81C63}"/>
          </ac:spMkLst>
        </pc:spChg>
        <pc:spChg chg="add del mod">
          <ac:chgData name="Alfred Asterjadhi" userId="39de57b9-85c0-4fd1-aaac-8ca2b6560ad0" providerId="ADAL" clId="{A0612C61-9E1C-4649-B042-3CF952C74FE7}" dt="2022-06-07T16:34:44.027" v="497"/>
          <ac:spMkLst>
            <pc:docMk/>
            <pc:sldMk cId="2327388640" sldId="335"/>
            <ac:spMk id="8" creationId="{D649838E-9EF4-44F6-800B-7981BB82FB0A}"/>
          </ac:spMkLst>
        </pc:spChg>
        <pc:spChg chg="add del mod">
          <ac:chgData name="Alfred Asterjadhi" userId="39de57b9-85c0-4fd1-aaac-8ca2b6560ad0" providerId="ADAL" clId="{A0612C61-9E1C-4649-B042-3CF952C74FE7}" dt="2022-06-07T16:34:44.027" v="497"/>
          <ac:spMkLst>
            <pc:docMk/>
            <pc:sldMk cId="2327388640" sldId="335"/>
            <ac:spMk id="9" creationId="{7C1A8449-8541-46AC-B6CB-166782DB70D6}"/>
          </ac:spMkLst>
        </pc:spChg>
        <pc:spChg chg="add del mod">
          <ac:chgData name="Alfred Asterjadhi" userId="39de57b9-85c0-4fd1-aaac-8ca2b6560ad0" providerId="ADAL" clId="{A0612C61-9E1C-4649-B042-3CF952C74FE7}" dt="2022-06-07T16:34:44.027" v="497"/>
          <ac:spMkLst>
            <pc:docMk/>
            <pc:sldMk cId="2327388640" sldId="335"/>
            <ac:spMk id="10" creationId="{87C4E22F-9CFC-46BB-A490-03D54DDE905D}"/>
          </ac:spMkLst>
        </pc:spChg>
        <pc:spChg chg="add del mod">
          <ac:chgData name="Alfred Asterjadhi" userId="39de57b9-85c0-4fd1-aaac-8ca2b6560ad0" providerId="ADAL" clId="{A0612C61-9E1C-4649-B042-3CF952C74FE7}" dt="2022-06-07T16:34:44.027" v="497"/>
          <ac:spMkLst>
            <pc:docMk/>
            <pc:sldMk cId="2327388640" sldId="335"/>
            <ac:spMk id="11" creationId="{96A3BAFC-EECF-41B5-BC51-184276EB2D2D}"/>
          </ac:spMkLst>
        </pc:spChg>
      </pc:sldChg>
      <pc:sldChg chg="modSp del mod">
        <pc:chgData name="Alfred Asterjadhi" userId="39de57b9-85c0-4fd1-aaac-8ca2b6560ad0" providerId="ADAL" clId="{A0612C61-9E1C-4649-B042-3CF952C74FE7}" dt="2022-06-07T16:32:35.500" v="468" actId="47"/>
        <pc:sldMkLst>
          <pc:docMk/>
          <pc:sldMk cId="3857707522" sldId="336"/>
        </pc:sldMkLst>
        <pc:spChg chg="mod">
          <ac:chgData name="Alfred Asterjadhi" userId="39de57b9-85c0-4fd1-aaac-8ca2b6560ad0" providerId="ADAL" clId="{A0612C61-9E1C-4649-B042-3CF952C74FE7}" dt="2022-06-07T16:32:24.111" v="467" actId="20577"/>
          <ac:spMkLst>
            <pc:docMk/>
            <pc:sldMk cId="3857707522" sldId="336"/>
            <ac:spMk id="3" creationId="{5F2B61AD-90EC-4D19-B28B-7FC2B47F9A7B}"/>
          </ac:spMkLst>
        </pc:spChg>
      </pc:sldChg>
      <pc:sldChg chg="del">
        <pc:chgData name="Alfred Asterjadhi" userId="39de57b9-85c0-4fd1-aaac-8ca2b6560ad0" providerId="ADAL" clId="{A0612C61-9E1C-4649-B042-3CF952C74FE7}" dt="2022-06-07T16:32:41.357" v="471" actId="47"/>
        <pc:sldMkLst>
          <pc:docMk/>
          <pc:sldMk cId="1452931425" sldId="338"/>
        </pc:sldMkLst>
      </pc:sldChg>
      <pc:sldChg chg="modSp mod">
        <pc:chgData name="Alfred Asterjadhi" userId="39de57b9-85c0-4fd1-aaac-8ca2b6560ad0" providerId="ADAL" clId="{A0612C61-9E1C-4649-B042-3CF952C74FE7}" dt="2022-06-07T17:44:08.296" v="722" actId="313"/>
        <pc:sldMkLst>
          <pc:docMk/>
          <pc:sldMk cId="3977221359" sldId="340"/>
        </pc:sldMkLst>
        <pc:spChg chg="mod">
          <ac:chgData name="Alfred Asterjadhi" userId="39de57b9-85c0-4fd1-aaac-8ca2b6560ad0" providerId="ADAL" clId="{A0612C61-9E1C-4649-B042-3CF952C74FE7}" dt="2022-06-07T17:44:08.296" v="722" actId="313"/>
          <ac:spMkLst>
            <pc:docMk/>
            <pc:sldMk cId="3977221359" sldId="340"/>
            <ac:spMk id="6" creationId="{BC264D22-EE96-4B0F-90AA-B4358FF19246}"/>
          </ac:spMkLst>
        </pc:spChg>
      </pc:sldChg>
      <pc:sldChg chg="del">
        <pc:chgData name="Alfred Asterjadhi" userId="39de57b9-85c0-4fd1-aaac-8ca2b6560ad0" providerId="ADAL" clId="{A0612C61-9E1C-4649-B042-3CF952C74FE7}" dt="2022-06-07T16:32:45.663" v="474" actId="47"/>
        <pc:sldMkLst>
          <pc:docMk/>
          <pc:sldMk cId="10406335" sldId="341"/>
        </pc:sldMkLst>
      </pc:sldChg>
      <pc:sldChg chg="del">
        <pc:chgData name="Alfred Asterjadhi" userId="39de57b9-85c0-4fd1-aaac-8ca2b6560ad0" providerId="ADAL" clId="{A0612C61-9E1C-4649-B042-3CF952C74FE7}" dt="2022-06-07T16:32:37.958" v="469" actId="47"/>
        <pc:sldMkLst>
          <pc:docMk/>
          <pc:sldMk cId="4156835973" sldId="342"/>
        </pc:sldMkLst>
      </pc:sldChg>
      <pc:sldChg chg="del">
        <pc:chgData name="Alfred Asterjadhi" userId="39de57b9-85c0-4fd1-aaac-8ca2b6560ad0" providerId="ADAL" clId="{A0612C61-9E1C-4649-B042-3CF952C74FE7}" dt="2022-06-07T16:32:40.119" v="470" actId="47"/>
        <pc:sldMkLst>
          <pc:docMk/>
          <pc:sldMk cId="3688839590" sldId="343"/>
        </pc:sldMkLst>
      </pc:sldChg>
      <pc:sldChg chg="del">
        <pc:chgData name="Alfred Asterjadhi" userId="39de57b9-85c0-4fd1-aaac-8ca2b6560ad0" providerId="ADAL" clId="{A0612C61-9E1C-4649-B042-3CF952C74FE7}" dt="2022-06-07T16:32:42.571" v="472" actId="47"/>
        <pc:sldMkLst>
          <pc:docMk/>
          <pc:sldMk cId="2685357060" sldId="344"/>
        </pc:sldMkLst>
      </pc:sldChg>
      <pc:sldChg chg="del">
        <pc:chgData name="Alfred Asterjadhi" userId="39de57b9-85c0-4fd1-aaac-8ca2b6560ad0" providerId="ADAL" clId="{A0612C61-9E1C-4649-B042-3CF952C74FE7}" dt="2022-06-07T16:32:43.484" v="473" actId="47"/>
        <pc:sldMkLst>
          <pc:docMk/>
          <pc:sldMk cId="3061888515" sldId="345"/>
        </pc:sldMkLst>
      </pc:sldChg>
      <pc:sldChg chg="addSp delSp modSp mod">
        <pc:chgData name="Alfred Asterjadhi" userId="39de57b9-85c0-4fd1-aaac-8ca2b6560ad0" providerId="ADAL" clId="{A0612C61-9E1C-4649-B042-3CF952C74FE7}" dt="2022-06-07T18:50:06.673" v="916" actId="20577"/>
        <pc:sldMkLst>
          <pc:docMk/>
          <pc:sldMk cId="1766754893" sldId="346"/>
        </pc:sldMkLst>
        <pc:spChg chg="mod">
          <ac:chgData name="Alfred Asterjadhi" userId="39de57b9-85c0-4fd1-aaac-8ca2b6560ad0" providerId="ADAL" clId="{A0612C61-9E1C-4649-B042-3CF952C74FE7}" dt="2022-06-07T16:38:25.513" v="520" actId="20577"/>
          <ac:spMkLst>
            <pc:docMk/>
            <pc:sldMk cId="1766754893" sldId="346"/>
            <ac:spMk id="2" creationId="{4B5F0D0E-8BB7-48AB-9160-728B8B3399A2}"/>
          </ac:spMkLst>
        </pc:spChg>
        <pc:spChg chg="mod">
          <ac:chgData name="Alfred Asterjadhi" userId="39de57b9-85c0-4fd1-aaac-8ca2b6560ad0" providerId="ADAL" clId="{A0612C61-9E1C-4649-B042-3CF952C74FE7}" dt="2022-06-07T18:50:06.673" v="916" actId="20577"/>
          <ac:spMkLst>
            <pc:docMk/>
            <pc:sldMk cId="1766754893" sldId="346"/>
            <ac:spMk id="3" creationId="{DFB0BA47-D7B6-4F95-932E-A7AA615BC440}"/>
          </ac:spMkLst>
        </pc:spChg>
        <pc:spChg chg="mod">
          <ac:chgData name="Alfred Asterjadhi" userId="39de57b9-85c0-4fd1-aaac-8ca2b6560ad0" providerId="ADAL" clId="{A0612C61-9E1C-4649-B042-3CF952C74FE7}" dt="2022-06-07T16:37:00.246" v="510"/>
          <ac:spMkLst>
            <pc:docMk/>
            <pc:sldMk cId="1766754893" sldId="346"/>
            <ac:spMk id="4" creationId="{3462A639-621C-43E6-83A1-F4DCCA0E626D}"/>
          </ac:spMkLst>
        </pc:spChg>
        <pc:spChg chg="mod">
          <ac:chgData name="Alfred Asterjadhi" userId="39de57b9-85c0-4fd1-aaac-8ca2b6560ad0" providerId="ADAL" clId="{A0612C61-9E1C-4649-B042-3CF952C74FE7}" dt="2022-06-07T16:37:00.246" v="510"/>
          <ac:spMkLst>
            <pc:docMk/>
            <pc:sldMk cId="1766754893" sldId="346"/>
            <ac:spMk id="5" creationId="{344A3812-25A7-493E-9C1F-5DE586377D4F}"/>
          </ac:spMkLst>
        </pc:spChg>
        <pc:spChg chg="mod">
          <ac:chgData name="Alfred Asterjadhi" userId="39de57b9-85c0-4fd1-aaac-8ca2b6560ad0" providerId="ADAL" clId="{A0612C61-9E1C-4649-B042-3CF952C74FE7}" dt="2022-06-07T17:44:37.168" v="740" actId="313"/>
          <ac:spMkLst>
            <pc:docMk/>
            <pc:sldMk cId="1766754893" sldId="346"/>
            <ac:spMk id="6" creationId="{974B2026-97FB-40D2-8F22-7E6D319B4EA2}"/>
          </ac:spMkLst>
        </pc:spChg>
        <pc:spChg chg="add del mod">
          <ac:chgData name="Alfred Asterjadhi" userId="39de57b9-85c0-4fd1-aaac-8ca2b6560ad0" providerId="ADAL" clId="{A0612C61-9E1C-4649-B042-3CF952C74FE7}" dt="2022-06-07T16:37:00.246" v="510"/>
          <ac:spMkLst>
            <pc:docMk/>
            <pc:sldMk cId="1766754893" sldId="346"/>
            <ac:spMk id="7" creationId="{2B6206E2-980E-4EB3-B0AB-42B950619625}"/>
          </ac:spMkLst>
        </pc:spChg>
        <pc:spChg chg="add del mod">
          <ac:chgData name="Alfred Asterjadhi" userId="39de57b9-85c0-4fd1-aaac-8ca2b6560ad0" providerId="ADAL" clId="{A0612C61-9E1C-4649-B042-3CF952C74FE7}" dt="2022-06-07T16:37:00.246" v="510"/>
          <ac:spMkLst>
            <pc:docMk/>
            <pc:sldMk cId="1766754893" sldId="346"/>
            <ac:spMk id="8" creationId="{6C4A9A2D-F84D-47E7-8470-E963CD145CE0}"/>
          </ac:spMkLst>
        </pc:spChg>
        <pc:spChg chg="add del mod">
          <ac:chgData name="Alfred Asterjadhi" userId="39de57b9-85c0-4fd1-aaac-8ca2b6560ad0" providerId="ADAL" clId="{A0612C61-9E1C-4649-B042-3CF952C74FE7}" dt="2022-06-07T16:37:00.246" v="510"/>
          <ac:spMkLst>
            <pc:docMk/>
            <pc:sldMk cId="1766754893" sldId="346"/>
            <ac:spMk id="9" creationId="{5876D596-323C-46D3-B844-EAE8C4C1614D}"/>
          </ac:spMkLst>
        </pc:spChg>
        <pc:spChg chg="add del mod">
          <ac:chgData name="Alfred Asterjadhi" userId="39de57b9-85c0-4fd1-aaac-8ca2b6560ad0" providerId="ADAL" clId="{A0612C61-9E1C-4649-B042-3CF952C74FE7}" dt="2022-06-07T16:37:00.246" v="510"/>
          <ac:spMkLst>
            <pc:docMk/>
            <pc:sldMk cId="1766754893" sldId="346"/>
            <ac:spMk id="10" creationId="{DE019999-82E8-403C-80B1-C08518AEE9EF}"/>
          </ac:spMkLst>
        </pc:spChg>
        <pc:spChg chg="add del mod">
          <ac:chgData name="Alfred Asterjadhi" userId="39de57b9-85c0-4fd1-aaac-8ca2b6560ad0" providerId="ADAL" clId="{A0612C61-9E1C-4649-B042-3CF952C74FE7}" dt="2022-06-07T16:37:00.246" v="510"/>
          <ac:spMkLst>
            <pc:docMk/>
            <pc:sldMk cId="1766754893" sldId="346"/>
            <ac:spMk id="11" creationId="{FB125090-063B-481A-951D-E9CB969B39C2}"/>
          </ac:spMkLst>
        </pc:spChg>
      </pc:sldChg>
      <pc:sldChg chg="modSp add mod">
        <pc:chgData name="Alfred Asterjadhi" userId="39de57b9-85c0-4fd1-aaac-8ca2b6560ad0" providerId="ADAL" clId="{A0612C61-9E1C-4649-B042-3CF952C74FE7}" dt="2022-06-07T17:52:54.667" v="835" actId="20577"/>
        <pc:sldMkLst>
          <pc:docMk/>
          <pc:sldMk cId="4012074164" sldId="347"/>
        </pc:sldMkLst>
        <pc:spChg chg="mod">
          <ac:chgData name="Alfred Asterjadhi" userId="39de57b9-85c0-4fd1-aaac-8ca2b6560ad0" providerId="ADAL" clId="{A0612C61-9E1C-4649-B042-3CF952C74FE7}" dt="2022-06-07T17:52:54.667" v="835" actId="20577"/>
          <ac:spMkLst>
            <pc:docMk/>
            <pc:sldMk cId="4012074164" sldId="347"/>
            <ac:spMk id="3" creationId="{D20906E0-F900-4991-83B1-675F5B67FA2D}"/>
          </ac:spMkLst>
        </pc:spChg>
        <pc:graphicFrameChg chg="mod modGraphic">
          <ac:chgData name="Alfred Asterjadhi" userId="39de57b9-85c0-4fd1-aaac-8ca2b6560ad0" providerId="ADAL" clId="{A0612C61-9E1C-4649-B042-3CF952C74FE7}" dt="2022-06-07T17:43:28.103" v="709" actId="1076"/>
          <ac:graphicFrameMkLst>
            <pc:docMk/>
            <pc:sldMk cId="4012074164" sldId="347"/>
            <ac:graphicFrameMk id="6" creationId="{5094FBC8-BB74-47F3-965D-16BC678F4D1D}"/>
          </ac:graphicFrameMkLst>
        </pc:graphicFrameChg>
      </pc:sldChg>
      <pc:sldChg chg="modSp add mod">
        <pc:chgData name="Alfred Asterjadhi" userId="39de57b9-85c0-4fd1-aaac-8ca2b6560ad0" providerId="ADAL" clId="{A0612C61-9E1C-4649-B042-3CF952C74FE7}" dt="2022-06-07T17:44:37.642" v="741" actId="313"/>
        <pc:sldMkLst>
          <pc:docMk/>
          <pc:sldMk cId="2050222825" sldId="348"/>
        </pc:sldMkLst>
        <pc:spChg chg="mod">
          <ac:chgData name="Alfred Asterjadhi" userId="39de57b9-85c0-4fd1-aaac-8ca2b6560ad0" providerId="ADAL" clId="{A0612C61-9E1C-4649-B042-3CF952C74FE7}" dt="2022-06-07T16:38:37.698" v="524" actId="20577"/>
          <ac:spMkLst>
            <pc:docMk/>
            <pc:sldMk cId="2050222825" sldId="348"/>
            <ac:spMk id="2" creationId="{B6840888-B1D3-4EE4-984D-AE2D4FD8C6BF}"/>
          </ac:spMkLst>
        </pc:spChg>
        <pc:spChg chg="mod">
          <ac:chgData name="Alfred Asterjadhi" userId="39de57b9-85c0-4fd1-aaac-8ca2b6560ad0" providerId="ADAL" clId="{A0612C61-9E1C-4649-B042-3CF952C74FE7}" dt="2022-06-07T17:44:37.642" v="741" actId="313"/>
          <ac:spMkLst>
            <pc:docMk/>
            <pc:sldMk cId="2050222825" sldId="348"/>
            <ac:spMk id="6" creationId="{BB0A0FD2-1910-45A5-B2D0-6B427FDC767A}"/>
          </ac:spMkLst>
        </pc:spChg>
      </pc:sldChg>
      <pc:sldChg chg="modSp add mod">
        <pc:chgData name="Alfred Asterjadhi" userId="39de57b9-85c0-4fd1-aaac-8ca2b6560ad0" providerId="ADAL" clId="{A0612C61-9E1C-4649-B042-3CF952C74FE7}" dt="2022-06-07T17:44:38.160" v="742" actId="313"/>
        <pc:sldMkLst>
          <pc:docMk/>
          <pc:sldMk cId="1731012775" sldId="349"/>
        </pc:sldMkLst>
        <pc:spChg chg="mod">
          <ac:chgData name="Alfred Asterjadhi" userId="39de57b9-85c0-4fd1-aaac-8ca2b6560ad0" providerId="ADAL" clId="{A0612C61-9E1C-4649-B042-3CF952C74FE7}" dt="2022-06-07T16:38:42.655" v="530" actId="20577"/>
          <ac:spMkLst>
            <pc:docMk/>
            <pc:sldMk cId="1731012775" sldId="349"/>
            <ac:spMk id="2" creationId="{4B5F0D0E-8BB7-48AB-9160-728B8B3399A2}"/>
          </ac:spMkLst>
        </pc:spChg>
        <pc:spChg chg="mod">
          <ac:chgData name="Alfred Asterjadhi" userId="39de57b9-85c0-4fd1-aaac-8ca2b6560ad0" providerId="ADAL" clId="{A0612C61-9E1C-4649-B042-3CF952C74FE7}" dt="2022-06-07T17:44:38.160" v="742" actId="313"/>
          <ac:spMkLst>
            <pc:docMk/>
            <pc:sldMk cId="1731012775" sldId="349"/>
            <ac:spMk id="6" creationId="{974B2026-97FB-40D2-8F22-7E6D319B4EA2}"/>
          </ac:spMkLst>
        </pc:spChg>
      </pc:sldChg>
      <pc:sldChg chg="modSp add mod">
        <pc:chgData name="Alfred Asterjadhi" userId="39de57b9-85c0-4fd1-aaac-8ca2b6560ad0" providerId="ADAL" clId="{A0612C61-9E1C-4649-B042-3CF952C74FE7}" dt="2022-06-07T17:44:38.681" v="743" actId="313"/>
        <pc:sldMkLst>
          <pc:docMk/>
          <pc:sldMk cId="1370937286" sldId="350"/>
        </pc:sldMkLst>
        <pc:spChg chg="mod">
          <ac:chgData name="Alfred Asterjadhi" userId="39de57b9-85c0-4fd1-aaac-8ca2b6560ad0" providerId="ADAL" clId="{A0612C61-9E1C-4649-B042-3CF952C74FE7}" dt="2022-06-07T16:48:15.653" v="552" actId="20577"/>
          <ac:spMkLst>
            <pc:docMk/>
            <pc:sldMk cId="1370937286" sldId="350"/>
            <ac:spMk id="2" creationId="{4B5F0D0E-8BB7-48AB-9160-728B8B3399A2}"/>
          </ac:spMkLst>
        </pc:spChg>
        <pc:spChg chg="mod">
          <ac:chgData name="Alfred Asterjadhi" userId="39de57b9-85c0-4fd1-aaac-8ca2b6560ad0" providerId="ADAL" clId="{A0612C61-9E1C-4649-B042-3CF952C74FE7}" dt="2022-06-07T17:44:38.681" v="743" actId="313"/>
          <ac:spMkLst>
            <pc:docMk/>
            <pc:sldMk cId="1370937286" sldId="350"/>
            <ac:spMk id="6" creationId="{974B2026-97FB-40D2-8F22-7E6D319B4EA2}"/>
          </ac:spMkLst>
        </pc:spChg>
      </pc:sldChg>
      <pc:sldChg chg="modSp add mod">
        <pc:chgData name="Alfred Asterjadhi" userId="39de57b9-85c0-4fd1-aaac-8ca2b6560ad0" providerId="ADAL" clId="{A0612C61-9E1C-4649-B042-3CF952C74FE7}" dt="2022-06-07T17:44:39.224" v="744" actId="313"/>
        <pc:sldMkLst>
          <pc:docMk/>
          <pc:sldMk cId="264710179" sldId="351"/>
        </pc:sldMkLst>
        <pc:spChg chg="mod">
          <ac:chgData name="Alfred Asterjadhi" userId="39de57b9-85c0-4fd1-aaac-8ca2b6560ad0" providerId="ADAL" clId="{A0612C61-9E1C-4649-B042-3CF952C74FE7}" dt="2022-06-07T16:48:26.598" v="563" actId="20577"/>
          <ac:spMkLst>
            <pc:docMk/>
            <pc:sldMk cId="264710179" sldId="351"/>
            <ac:spMk id="2" creationId="{B6840888-B1D3-4EE4-984D-AE2D4FD8C6BF}"/>
          </ac:spMkLst>
        </pc:spChg>
        <pc:spChg chg="mod">
          <ac:chgData name="Alfred Asterjadhi" userId="39de57b9-85c0-4fd1-aaac-8ca2b6560ad0" providerId="ADAL" clId="{A0612C61-9E1C-4649-B042-3CF952C74FE7}" dt="2022-06-07T17:44:39.224" v="744" actId="313"/>
          <ac:spMkLst>
            <pc:docMk/>
            <pc:sldMk cId="264710179" sldId="351"/>
            <ac:spMk id="6" creationId="{BB0A0FD2-1910-45A5-B2D0-6B427FDC767A}"/>
          </ac:spMkLst>
        </pc:spChg>
      </pc:sldChg>
      <pc:sldChg chg="modSp add mod">
        <pc:chgData name="Alfred Asterjadhi" userId="39de57b9-85c0-4fd1-aaac-8ca2b6560ad0" providerId="ADAL" clId="{A0612C61-9E1C-4649-B042-3CF952C74FE7}" dt="2022-06-07T17:44:39.991" v="745" actId="313"/>
        <pc:sldMkLst>
          <pc:docMk/>
          <pc:sldMk cId="3579411611" sldId="352"/>
        </pc:sldMkLst>
        <pc:spChg chg="mod">
          <ac:chgData name="Alfred Asterjadhi" userId="39de57b9-85c0-4fd1-aaac-8ca2b6560ad0" providerId="ADAL" clId="{A0612C61-9E1C-4649-B042-3CF952C74FE7}" dt="2022-06-07T16:48:36.633" v="564"/>
          <ac:spMkLst>
            <pc:docMk/>
            <pc:sldMk cId="3579411611" sldId="352"/>
            <ac:spMk id="2" creationId="{4B5F0D0E-8BB7-48AB-9160-728B8B3399A2}"/>
          </ac:spMkLst>
        </pc:spChg>
        <pc:spChg chg="mod">
          <ac:chgData name="Alfred Asterjadhi" userId="39de57b9-85c0-4fd1-aaac-8ca2b6560ad0" providerId="ADAL" clId="{A0612C61-9E1C-4649-B042-3CF952C74FE7}" dt="2022-06-07T17:44:39.991" v="745" actId="313"/>
          <ac:spMkLst>
            <pc:docMk/>
            <pc:sldMk cId="3579411611" sldId="352"/>
            <ac:spMk id="6" creationId="{974B2026-97FB-40D2-8F22-7E6D319B4EA2}"/>
          </ac:spMkLst>
        </pc:spChg>
      </pc:sldChg>
      <pc:sldChg chg="modSp add mod">
        <pc:chgData name="Alfred Asterjadhi" userId="39de57b9-85c0-4fd1-aaac-8ca2b6560ad0" providerId="ADAL" clId="{A0612C61-9E1C-4649-B042-3CF952C74FE7}" dt="2022-06-07T17:52:25.371" v="831" actId="20577"/>
        <pc:sldMkLst>
          <pc:docMk/>
          <pc:sldMk cId="588130191" sldId="353"/>
        </pc:sldMkLst>
        <pc:spChg chg="mod">
          <ac:chgData name="Alfred Asterjadhi" userId="39de57b9-85c0-4fd1-aaac-8ca2b6560ad0" providerId="ADAL" clId="{A0612C61-9E1C-4649-B042-3CF952C74FE7}" dt="2022-06-07T16:48:55.365" v="571" actId="20577"/>
          <ac:spMkLst>
            <pc:docMk/>
            <pc:sldMk cId="588130191" sldId="353"/>
            <ac:spMk id="2" creationId="{4B5F0D0E-8BB7-48AB-9160-728B8B3399A2}"/>
          </ac:spMkLst>
        </pc:spChg>
        <pc:spChg chg="mod">
          <ac:chgData name="Alfred Asterjadhi" userId="39de57b9-85c0-4fd1-aaac-8ca2b6560ad0" providerId="ADAL" clId="{A0612C61-9E1C-4649-B042-3CF952C74FE7}" dt="2022-06-07T17:52:25.371" v="831" actId="20577"/>
          <ac:spMkLst>
            <pc:docMk/>
            <pc:sldMk cId="588130191" sldId="353"/>
            <ac:spMk id="3" creationId="{DFB0BA47-D7B6-4F95-932E-A7AA615BC440}"/>
          </ac:spMkLst>
        </pc:spChg>
        <pc:spChg chg="mod">
          <ac:chgData name="Alfred Asterjadhi" userId="39de57b9-85c0-4fd1-aaac-8ca2b6560ad0" providerId="ADAL" clId="{A0612C61-9E1C-4649-B042-3CF952C74FE7}" dt="2022-06-07T17:44:41.561" v="748" actId="313"/>
          <ac:spMkLst>
            <pc:docMk/>
            <pc:sldMk cId="588130191" sldId="353"/>
            <ac:spMk id="6" creationId="{974B2026-97FB-40D2-8F22-7E6D319B4EA2}"/>
          </ac:spMkLst>
        </pc:spChg>
      </pc:sldChg>
      <pc:sldChg chg="modSp add del mod">
        <pc:chgData name="Alfred Asterjadhi" userId="39de57b9-85c0-4fd1-aaac-8ca2b6560ad0" providerId="ADAL" clId="{A0612C61-9E1C-4649-B042-3CF952C74FE7}" dt="2022-06-07T17:40:03.138" v="666" actId="47"/>
        <pc:sldMkLst>
          <pc:docMk/>
          <pc:sldMk cId="3138222326" sldId="354"/>
        </pc:sldMkLst>
        <pc:spChg chg="mod">
          <ac:chgData name="Alfred Asterjadhi" userId="39de57b9-85c0-4fd1-aaac-8ca2b6560ad0" providerId="ADAL" clId="{A0612C61-9E1C-4649-B042-3CF952C74FE7}" dt="2022-06-07T16:49:10.100" v="575" actId="20577"/>
          <ac:spMkLst>
            <pc:docMk/>
            <pc:sldMk cId="3138222326" sldId="354"/>
            <ac:spMk id="2" creationId="{4B5F0D0E-8BB7-48AB-9160-728B8B3399A2}"/>
          </ac:spMkLst>
        </pc:spChg>
      </pc:sldChg>
      <pc:sldChg chg="modSp add mod">
        <pc:chgData name="Alfred Asterjadhi" userId="39de57b9-85c0-4fd1-aaac-8ca2b6560ad0" providerId="ADAL" clId="{A0612C61-9E1C-4649-B042-3CF952C74FE7}" dt="2022-06-07T17:51:19.593" v="821" actId="20577"/>
        <pc:sldMkLst>
          <pc:docMk/>
          <pc:sldMk cId="3909293924" sldId="355"/>
        </pc:sldMkLst>
        <pc:spChg chg="mod">
          <ac:chgData name="Alfred Asterjadhi" userId="39de57b9-85c0-4fd1-aaac-8ca2b6560ad0" providerId="ADAL" clId="{A0612C61-9E1C-4649-B042-3CF952C74FE7}" dt="2022-06-07T16:49:27.208" v="581" actId="20577"/>
          <ac:spMkLst>
            <pc:docMk/>
            <pc:sldMk cId="3909293924" sldId="355"/>
            <ac:spMk id="2" creationId="{4B5F0D0E-8BB7-48AB-9160-728B8B3399A2}"/>
          </ac:spMkLst>
        </pc:spChg>
        <pc:spChg chg="mod">
          <ac:chgData name="Alfred Asterjadhi" userId="39de57b9-85c0-4fd1-aaac-8ca2b6560ad0" providerId="ADAL" clId="{A0612C61-9E1C-4649-B042-3CF952C74FE7}" dt="2022-06-07T17:51:19.593" v="821" actId="20577"/>
          <ac:spMkLst>
            <pc:docMk/>
            <pc:sldMk cId="3909293924" sldId="355"/>
            <ac:spMk id="3" creationId="{DFB0BA47-D7B6-4F95-932E-A7AA615BC440}"/>
          </ac:spMkLst>
        </pc:spChg>
        <pc:spChg chg="mod">
          <ac:chgData name="Alfred Asterjadhi" userId="39de57b9-85c0-4fd1-aaac-8ca2b6560ad0" providerId="ADAL" clId="{A0612C61-9E1C-4649-B042-3CF952C74FE7}" dt="2022-06-07T17:44:43.176" v="751" actId="313"/>
          <ac:spMkLst>
            <pc:docMk/>
            <pc:sldMk cId="3909293924" sldId="355"/>
            <ac:spMk id="6" creationId="{974B2026-97FB-40D2-8F22-7E6D319B4EA2}"/>
          </ac:spMkLst>
        </pc:spChg>
      </pc:sldChg>
      <pc:sldChg chg="modSp add mod">
        <pc:chgData name="Alfred Asterjadhi" userId="39de57b9-85c0-4fd1-aaac-8ca2b6560ad0" providerId="ADAL" clId="{A0612C61-9E1C-4649-B042-3CF952C74FE7}" dt="2022-06-07T18:08:41.620" v="843" actId="20577"/>
        <pc:sldMkLst>
          <pc:docMk/>
          <pc:sldMk cId="3930036297" sldId="356"/>
        </pc:sldMkLst>
        <pc:spChg chg="mod">
          <ac:chgData name="Alfred Asterjadhi" userId="39de57b9-85c0-4fd1-aaac-8ca2b6560ad0" providerId="ADAL" clId="{A0612C61-9E1C-4649-B042-3CF952C74FE7}" dt="2022-06-07T16:49:38.189" v="583" actId="20577"/>
          <ac:spMkLst>
            <pc:docMk/>
            <pc:sldMk cId="3930036297" sldId="356"/>
            <ac:spMk id="2" creationId="{4B5F0D0E-8BB7-48AB-9160-728B8B3399A2}"/>
          </ac:spMkLst>
        </pc:spChg>
        <pc:spChg chg="mod">
          <ac:chgData name="Alfred Asterjadhi" userId="39de57b9-85c0-4fd1-aaac-8ca2b6560ad0" providerId="ADAL" clId="{A0612C61-9E1C-4649-B042-3CF952C74FE7}" dt="2022-06-07T18:08:41.620" v="843" actId="20577"/>
          <ac:spMkLst>
            <pc:docMk/>
            <pc:sldMk cId="3930036297" sldId="356"/>
            <ac:spMk id="3" creationId="{DFB0BA47-D7B6-4F95-932E-A7AA615BC440}"/>
          </ac:spMkLst>
        </pc:spChg>
        <pc:spChg chg="mod">
          <ac:chgData name="Alfred Asterjadhi" userId="39de57b9-85c0-4fd1-aaac-8ca2b6560ad0" providerId="ADAL" clId="{A0612C61-9E1C-4649-B042-3CF952C74FE7}" dt="2022-06-07T17:44:43.903" v="752" actId="313"/>
          <ac:spMkLst>
            <pc:docMk/>
            <pc:sldMk cId="3930036297" sldId="356"/>
            <ac:spMk id="6" creationId="{974B2026-97FB-40D2-8F22-7E6D319B4EA2}"/>
          </ac:spMkLst>
        </pc:spChg>
      </pc:sldChg>
      <pc:sldChg chg="modSp add mod">
        <pc:chgData name="Alfred Asterjadhi" userId="39de57b9-85c0-4fd1-aaac-8ca2b6560ad0" providerId="ADAL" clId="{A0612C61-9E1C-4649-B042-3CF952C74FE7}" dt="2022-06-07T17:44:40.529" v="746" actId="313"/>
        <pc:sldMkLst>
          <pc:docMk/>
          <pc:sldMk cId="2828608285" sldId="357"/>
        </pc:sldMkLst>
        <pc:spChg chg="mod">
          <ac:chgData name="Alfred Asterjadhi" userId="39de57b9-85c0-4fd1-aaac-8ca2b6560ad0" providerId="ADAL" clId="{A0612C61-9E1C-4649-B042-3CF952C74FE7}" dt="2022-06-07T17:39:43.944" v="663" actId="6549"/>
          <ac:spMkLst>
            <pc:docMk/>
            <pc:sldMk cId="2828608285" sldId="357"/>
            <ac:spMk id="2" creationId="{B6840888-B1D3-4EE4-984D-AE2D4FD8C6BF}"/>
          </ac:spMkLst>
        </pc:spChg>
        <pc:spChg chg="mod">
          <ac:chgData name="Alfred Asterjadhi" userId="39de57b9-85c0-4fd1-aaac-8ca2b6560ad0" providerId="ADAL" clId="{A0612C61-9E1C-4649-B042-3CF952C74FE7}" dt="2022-06-07T17:44:40.529" v="746" actId="313"/>
          <ac:spMkLst>
            <pc:docMk/>
            <pc:sldMk cId="2828608285" sldId="357"/>
            <ac:spMk id="6" creationId="{BB0A0FD2-1910-45A5-B2D0-6B427FDC767A}"/>
          </ac:spMkLst>
        </pc:spChg>
      </pc:sldChg>
      <pc:sldChg chg="modSp add mod">
        <pc:chgData name="Alfred Asterjadhi" userId="39de57b9-85c0-4fd1-aaac-8ca2b6560ad0" providerId="ADAL" clId="{A0612C61-9E1C-4649-B042-3CF952C74FE7}" dt="2022-06-07T17:44:41.033" v="747" actId="313"/>
        <pc:sldMkLst>
          <pc:docMk/>
          <pc:sldMk cId="2379446320" sldId="358"/>
        </pc:sldMkLst>
        <pc:spChg chg="mod">
          <ac:chgData name="Alfred Asterjadhi" userId="39de57b9-85c0-4fd1-aaac-8ca2b6560ad0" providerId="ADAL" clId="{A0612C61-9E1C-4649-B042-3CF952C74FE7}" dt="2022-06-07T17:39:48.343" v="665" actId="20577"/>
          <ac:spMkLst>
            <pc:docMk/>
            <pc:sldMk cId="2379446320" sldId="358"/>
            <ac:spMk id="2" creationId="{4B5F0D0E-8BB7-48AB-9160-728B8B3399A2}"/>
          </ac:spMkLst>
        </pc:spChg>
        <pc:spChg chg="mod">
          <ac:chgData name="Alfred Asterjadhi" userId="39de57b9-85c0-4fd1-aaac-8ca2b6560ad0" providerId="ADAL" clId="{A0612C61-9E1C-4649-B042-3CF952C74FE7}" dt="2022-06-07T17:44:41.033" v="747" actId="313"/>
          <ac:spMkLst>
            <pc:docMk/>
            <pc:sldMk cId="2379446320" sldId="358"/>
            <ac:spMk id="6" creationId="{974B2026-97FB-40D2-8F22-7E6D319B4EA2}"/>
          </ac:spMkLst>
        </pc:spChg>
      </pc:sldChg>
      <pc:sldChg chg="modSp add mod">
        <pc:chgData name="Alfred Asterjadhi" userId="39de57b9-85c0-4fd1-aaac-8ca2b6560ad0" providerId="ADAL" clId="{A0612C61-9E1C-4649-B042-3CF952C74FE7}" dt="2022-06-07T17:44:42.103" v="749" actId="313"/>
        <pc:sldMkLst>
          <pc:docMk/>
          <pc:sldMk cId="1620546785" sldId="359"/>
        </pc:sldMkLst>
        <pc:spChg chg="mod">
          <ac:chgData name="Alfred Asterjadhi" userId="39de57b9-85c0-4fd1-aaac-8ca2b6560ad0" providerId="ADAL" clId="{A0612C61-9E1C-4649-B042-3CF952C74FE7}" dt="2022-06-07T17:40:20.981" v="673" actId="20577"/>
          <ac:spMkLst>
            <pc:docMk/>
            <pc:sldMk cId="1620546785" sldId="359"/>
            <ac:spMk id="2" creationId="{B6840888-B1D3-4EE4-984D-AE2D4FD8C6BF}"/>
          </ac:spMkLst>
        </pc:spChg>
        <pc:spChg chg="mod">
          <ac:chgData name="Alfred Asterjadhi" userId="39de57b9-85c0-4fd1-aaac-8ca2b6560ad0" providerId="ADAL" clId="{A0612C61-9E1C-4649-B042-3CF952C74FE7}" dt="2022-06-07T17:44:42.103" v="749" actId="313"/>
          <ac:spMkLst>
            <pc:docMk/>
            <pc:sldMk cId="1620546785" sldId="359"/>
            <ac:spMk id="6" creationId="{BB0A0FD2-1910-45A5-B2D0-6B427FDC767A}"/>
          </ac:spMkLst>
        </pc:spChg>
      </pc:sldChg>
      <pc:sldChg chg="modSp add mod">
        <pc:chgData name="Alfred Asterjadhi" userId="39de57b9-85c0-4fd1-aaac-8ca2b6560ad0" providerId="ADAL" clId="{A0612C61-9E1C-4649-B042-3CF952C74FE7}" dt="2022-06-07T17:44:42.632" v="750" actId="313"/>
        <pc:sldMkLst>
          <pc:docMk/>
          <pc:sldMk cId="4066268139" sldId="360"/>
        </pc:sldMkLst>
        <pc:spChg chg="mod">
          <ac:chgData name="Alfred Asterjadhi" userId="39de57b9-85c0-4fd1-aaac-8ca2b6560ad0" providerId="ADAL" clId="{A0612C61-9E1C-4649-B042-3CF952C74FE7}" dt="2022-06-07T17:40:30.355" v="674"/>
          <ac:spMkLst>
            <pc:docMk/>
            <pc:sldMk cId="4066268139" sldId="360"/>
            <ac:spMk id="2" creationId="{4B5F0D0E-8BB7-48AB-9160-728B8B3399A2}"/>
          </ac:spMkLst>
        </pc:spChg>
        <pc:spChg chg="mod">
          <ac:chgData name="Alfred Asterjadhi" userId="39de57b9-85c0-4fd1-aaac-8ca2b6560ad0" providerId="ADAL" clId="{A0612C61-9E1C-4649-B042-3CF952C74FE7}" dt="2022-06-07T17:44:42.632" v="750" actId="313"/>
          <ac:spMkLst>
            <pc:docMk/>
            <pc:sldMk cId="4066268139" sldId="360"/>
            <ac:spMk id="6" creationId="{974B2026-97FB-40D2-8F22-7E6D319B4EA2}"/>
          </ac:spMkLst>
        </pc:spChg>
      </pc:sldChg>
      <pc:sldMasterChg chg="modSp mod">
        <pc:chgData name="Alfred Asterjadhi" userId="39de57b9-85c0-4fd1-aaac-8ca2b6560ad0" providerId="ADAL" clId="{A0612C61-9E1C-4649-B042-3CF952C74FE7}" dt="2022-06-06T23:17:46.496" v="5" actId="20577"/>
        <pc:sldMasterMkLst>
          <pc:docMk/>
          <pc:sldMasterMk cId="0" sldId="2147483648"/>
        </pc:sldMasterMkLst>
        <pc:spChg chg="mod">
          <ac:chgData name="Alfred Asterjadhi" userId="39de57b9-85c0-4fd1-aaac-8ca2b6560ad0" providerId="ADAL" clId="{A0612C61-9E1C-4649-B042-3CF952C74FE7}" dt="2022-06-06T23:17:46.496" v="5"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5D630037-3A1D-4EAB-A2F7-8287BE507CB3}"/>
    <pc:docChg chg="undo redo custSel addSld delSld modSld sldOrd modMainMaster">
      <pc:chgData name="Alfred Asterjadhi" userId="39de57b9-85c0-4fd1-aaac-8ca2b6560ad0" providerId="ADAL" clId="{5D630037-3A1D-4EAB-A2F7-8287BE507CB3}" dt="2022-07-15T13:59:52.527" v="6529" actId="114"/>
      <pc:docMkLst>
        <pc:docMk/>
      </pc:docMkLst>
      <pc:sldChg chg="modSp mod">
        <pc:chgData name="Alfred Asterjadhi" userId="39de57b9-85c0-4fd1-aaac-8ca2b6560ad0" providerId="ADAL" clId="{5D630037-3A1D-4EAB-A2F7-8287BE507CB3}" dt="2022-07-08T23:14:16.057" v="446" actId="6549"/>
        <pc:sldMkLst>
          <pc:docMk/>
          <pc:sldMk cId="0" sldId="256"/>
        </pc:sldMkLst>
        <pc:spChg chg="mod">
          <ac:chgData name="Alfred Asterjadhi" userId="39de57b9-85c0-4fd1-aaac-8ca2b6560ad0" providerId="ADAL" clId="{5D630037-3A1D-4EAB-A2F7-8287BE507CB3}" dt="2022-07-08T23:14:16.057" v="446" actId="6549"/>
          <ac:spMkLst>
            <pc:docMk/>
            <pc:sldMk cId="0" sldId="256"/>
            <ac:spMk id="3074" creationId="{00000000-0000-0000-0000-000000000000}"/>
          </ac:spMkLst>
        </pc:spChg>
      </pc:sldChg>
      <pc:sldChg chg="modSp mod">
        <pc:chgData name="Alfred Asterjadhi" userId="39de57b9-85c0-4fd1-aaac-8ca2b6560ad0" providerId="ADAL" clId="{5D630037-3A1D-4EAB-A2F7-8287BE507CB3}" dt="2022-07-12T11:30:54.735" v="2500" actId="20577"/>
        <pc:sldMkLst>
          <pc:docMk/>
          <pc:sldMk cId="0" sldId="257"/>
        </pc:sldMkLst>
        <pc:spChg chg="mod">
          <ac:chgData name="Alfred Asterjadhi" userId="39de57b9-85c0-4fd1-aaac-8ca2b6560ad0" providerId="ADAL" clId="{5D630037-3A1D-4EAB-A2F7-8287BE507CB3}" dt="2022-07-12T11:30:54.735" v="2500" actId="20577"/>
          <ac:spMkLst>
            <pc:docMk/>
            <pc:sldMk cId="0" sldId="257"/>
            <ac:spMk id="4098" creationId="{00000000-0000-0000-0000-000000000000}"/>
          </ac:spMkLst>
        </pc:spChg>
      </pc:sldChg>
      <pc:sldChg chg="modSp mod">
        <pc:chgData name="Alfred Asterjadhi" userId="39de57b9-85c0-4fd1-aaac-8ca2b6560ad0" providerId="ADAL" clId="{5D630037-3A1D-4EAB-A2F7-8287BE507CB3}" dt="2022-07-14T22:53:02.980" v="6263" actId="13926"/>
        <pc:sldMkLst>
          <pc:docMk/>
          <pc:sldMk cId="3976818858" sldId="269"/>
        </pc:sldMkLst>
        <pc:graphicFrameChg chg="modGraphic">
          <ac:chgData name="Alfred Asterjadhi" userId="39de57b9-85c0-4fd1-aaac-8ca2b6560ad0" providerId="ADAL" clId="{5D630037-3A1D-4EAB-A2F7-8287BE507CB3}" dt="2022-07-14T22:53:02.980" v="6263" actId="13926"/>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5D630037-3A1D-4EAB-A2F7-8287BE507CB3}" dt="2022-07-12T11:31:37.832" v="2506" actId="6549"/>
        <pc:sldMkLst>
          <pc:docMk/>
          <pc:sldMk cId="1908471061" sldId="328"/>
        </pc:sldMkLst>
        <pc:spChg chg="mod">
          <ac:chgData name="Alfred Asterjadhi" userId="39de57b9-85c0-4fd1-aaac-8ca2b6560ad0" providerId="ADAL" clId="{5D630037-3A1D-4EAB-A2F7-8287BE507CB3}" dt="2022-07-12T11:31:37.832" v="2506" actId="6549"/>
          <ac:spMkLst>
            <pc:docMk/>
            <pc:sldMk cId="1908471061" sldId="328"/>
            <ac:spMk id="3" creationId="{3EF9BE80-D462-4B64-8448-3B553445EDCF}"/>
          </ac:spMkLst>
        </pc:spChg>
      </pc:sldChg>
      <pc:sldChg chg="modSp mod">
        <pc:chgData name="Alfred Asterjadhi" userId="39de57b9-85c0-4fd1-aaac-8ca2b6560ad0" providerId="ADAL" clId="{5D630037-3A1D-4EAB-A2F7-8287BE507CB3}" dt="2022-07-12T12:19:36.883" v="2534" actId="207"/>
        <pc:sldMkLst>
          <pc:docMk/>
          <pc:sldMk cId="1706072776" sldId="334"/>
        </pc:sldMkLst>
        <pc:spChg chg="mod">
          <ac:chgData name="Alfred Asterjadhi" userId="39de57b9-85c0-4fd1-aaac-8ca2b6560ad0" providerId="ADAL" clId="{5D630037-3A1D-4EAB-A2F7-8287BE507CB3}" dt="2022-07-11T14:46:27.209" v="1697" actId="13926"/>
          <ac:spMkLst>
            <pc:docMk/>
            <pc:sldMk cId="1706072776" sldId="334"/>
            <ac:spMk id="2" creationId="{B6840888-B1D3-4EE4-984D-AE2D4FD8C6BF}"/>
          </ac:spMkLst>
        </pc:spChg>
        <pc:spChg chg="mod">
          <ac:chgData name="Alfred Asterjadhi" userId="39de57b9-85c0-4fd1-aaac-8ca2b6560ad0" providerId="ADAL" clId="{5D630037-3A1D-4EAB-A2F7-8287BE507CB3}" dt="2022-07-12T12:19:36.883" v="2534" actId="207"/>
          <ac:spMkLst>
            <pc:docMk/>
            <pc:sldMk cId="1706072776" sldId="334"/>
            <ac:spMk id="3" creationId="{977FA593-1C2D-4B4C-B4B8-9841BC70A2D7}"/>
          </ac:spMkLst>
        </pc:spChg>
      </pc:sldChg>
      <pc:sldChg chg="modSp mod">
        <pc:chgData name="Alfred Asterjadhi" userId="39de57b9-85c0-4fd1-aaac-8ca2b6560ad0" providerId="ADAL" clId="{5D630037-3A1D-4EAB-A2F7-8287BE507CB3}" dt="2022-07-11T14:46:23.241" v="1696" actId="207"/>
        <pc:sldMkLst>
          <pc:docMk/>
          <pc:sldMk cId="2327388640" sldId="335"/>
        </pc:sldMkLst>
        <pc:spChg chg="mod">
          <ac:chgData name="Alfred Asterjadhi" userId="39de57b9-85c0-4fd1-aaac-8ca2b6560ad0" providerId="ADAL" clId="{5D630037-3A1D-4EAB-A2F7-8287BE507CB3}" dt="2022-07-11T14:46:18.667" v="1695" actId="13926"/>
          <ac:spMkLst>
            <pc:docMk/>
            <pc:sldMk cId="2327388640" sldId="335"/>
            <ac:spMk id="2" creationId="{4B5F0D0E-8BB7-48AB-9160-728B8B3399A2}"/>
          </ac:spMkLst>
        </pc:spChg>
        <pc:spChg chg="mod">
          <ac:chgData name="Alfred Asterjadhi" userId="39de57b9-85c0-4fd1-aaac-8ca2b6560ad0" providerId="ADAL" clId="{5D630037-3A1D-4EAB-A2F7-8287BE507CB3}" dt="2022-07-11T14:46:23.241" v="1696" actId="207"/>
          <ac:spMkLst>
            <pc:docMk/>
            <pc:sldMk cId="2327388640" sldId="335"/>
            <ac:spMk id="3" creationId="{DFB0BA47-D7B6-4F95-932E-A7AA615BC440}"/>
          </ac:spMkLst>
        </pc:spChg>
      </pc:sldChg>
      <pc:sldChg chg="modSp mod">
        <pc:chgData name="Alfred Asterjadhi" userId="39de57b9-85c0-4fd1-aaac-8ca2b6560ad0" providerId="ADAL" clId="{5D630037-3A1D-4EAB-A2F7-8287BE507CB3}" dt="2022-07-12T03:48:58.884" v="2218" actId="13926"/>
        <pc:sldMkLst>
          <pc:docMk/>
          <pc:sldMk cId="1766754893" sldId="346"/>
        </pc:sldMkLst>
        <pc:spChg chg="mod">
          <ac:chgData name="Alfred Asterjadhi" userId="39de57b9-85c0-4fd1-aaac-8ca2b6560ad0" providerId="ADAL" clId="{5D630037-3A1D-4EAB-A2F7-8287BE507CB3}" dt="2022-07-12T03:48:58.884" v="2218" actId="13926"/>
          <ac:spMkLst>
            <pc:docMk/>
            <pc:sldMk cId="1766754893" sldId="346"/>
            <ac:spMk id="2" creationId="{4B5F0D0E-8BB7-48AB-9160-728B8B3399A2}"/>
          </ac:spMkLst>
        </pc:spChg>
        <pc:spChg chg="mod">
          <ac:chgData name="Alfred Asterjadhi" userId="39de57b9-85c0-4fd1-aaac-8ca2b6560ad0" providerId="ADAL" clId="{5D630037-3A1D-4EAB-A2F7-8287BE507CB3}" dt="2022-07-11T20:38:18.551" v="2060" actId="207"/>
          <ac:spMkLst>
            <pc:docMk/>
            <pc:sldMk cId="1766754893" sldId="346"/>
            <ac:spMk id="3" creationId="{DFB0BA47-D7B6-4F95-932E-A7AA615BC440}"/>
          </ac:spMkLst>
        </pc:spChg>
      </pc:sldChg>
      <pc:sldChg chg="modSp mod">
        <pc:chgData name="Alfred Asterjadhi" userId="39de57b9-85c0-4fd1-aaac-8ca2b6560ad0" providerId="ADAL" clId="{5D630037-3A1D-4EAB-A2F7-8287BE507CB3}" dt="2022-07-15T13:49:11.065" v="6499" actId="207"/>
        <pc:sldMkLst>
          <pc:docMk/>
          <pc:sldMk cId="4012074164" sldId="347"/>
        </pc:sldMkLst>
        <pc:spChg chg="mod">
          <ac:chgData name="Alfred Asterjadhi" userId="39de57b9-85c0-4fd1-aaac-8ca2b6560ad0" providerId="ADAL" clId="{5D630037-3A1D-4EAB-A2F7-8287BE507CB3}" dt="2022-07-08T19:40:30.085" v="428" actId="20577"/>
          <ac:spMkLst>
            <pc:docMk/>
            <pc:sldMk cId="4012074164" sldId="347"/>
            <ac:spMk id="2" creationId="{F2762690-C15C-4839-B40F-0AF3A4D89457}"/>
          </ac:spMkLst>
        </pc:spChg>
        <pc:graphicFrameChg chg="mod modGraphic">
          <ac:chgData name="Alfred Asterjadhi" userId="39de57b9-85c0-4fd1-aaac-8ca2b6560ad0" providerId="ADAL" clId="{5D630037-3A1D-4EAB-A2F7-8287BE507CB3}" dt="2022-07-15T13:49:11.065" v="649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5D630037-3A1D-4EAB-A2F7-8287BE507CB3}" dt="2022-07-11T14:46:03.904" v="1692" actId="13926"/>
        <pc:sldMkLst>
          <pc:docMk/>
          <pc:sldMk cId="2050222825" sldId="348"/>
        </pc:sldMkLst>
        <pc:spChg chg="mod">
          <ac:chgData name="Alfred Asterjadhi" userId="39de57b9-85c0-4fd1-aaac-8ca2b6560ad0" providerId="ADAL" clId="{5D630037-3A1D-4EAB-A2F7-8287BE507CB3}" dt="2022-07-11T14:46:03.904" v="1692" actId="13926"/>
          <ac:spMkLst>
            <pc:docMk/>
            <pc:sldMk cId="2050222825" sldId="348"/>
            <ac:spMk id="2" creationId="{B6840888-B1D3-4EE4-984D-AE2D4FD8C6BF}"/>
          </ac:spMkLst>
        </pc:spChg>
        <pc:spChg chg="mod">
          <ac:chgData name="Alfred Asterjadhi" userId="39de57b9-85c0-4fd1-aaac-8ca2b6560ad0" providerId="ADAL" clId="{5D630037-3A1D-4EAB-A2F7-8287BE507CB3}" dt="2022-07-11T14:45:59.746" v="1691" actId="207"/>
          <ac:spMkLst>
            <pc:docMk/>
            <pc:sldMk cId="2050222825" sldId="348"/>
            <ac:spMk id="3" creationId="{977FA593-1C2D-4B4C-B4B8-9841BC70A2D7}"/>
          </ac:spMkLst>
        </pc:spChg>
      </pc:sldChg>
      <pc:sldChg chg="modSp mod">
        <pc:chgData name="Alfred Asterjadhi" userId="39de57b9-85c0-4fd1-aaac-8ca2b6560ad0" providerId="ADAL" clId="{5D630037-3A1D-4EAB-A2F7-8287BE507CB3}" dt="2022-07-12T14:48:27.142" v="2788" actId="20577"/>
        <pc:sldMkLst>
          <pc:docMk/>
          <pc:sldMk cId="1731012775" sldId="349"/>
        </pc:sldMkLst>
        <pc:spChg chg="mod">
          <ac:chgData name="Alfred Asterjadhi" userId="39de57b9-85c0-4fd1-aaac-8ca2b6560ad0" providerId="ADAL" clId="{5D630037-3A1D-4EAB-A2F7-8287BE507CB3}" dt="2022-07-12T03:27:27.794" v="2075" actId="13926"/>
          <ac:spMkLst>
            <pc:docMk/>
            <pc:sldMk cId="1731012775" sldId="349"/>
            <ac:spMk id="2" creationId="{4B5F0D0E-8BB7-48AB-9160-728B8B3399A2}"/>
          </ac:spMkLst>
        </pc:spChg>
        <pc:spChg chg="mod">
          <ac:chgData name="Alfred Asterjadhi" userId="39de57b9-85c0-4fd1-aaac-8ca2b6560ad0" providerId="ADAL" clId="{5D630037-3A1D-4EAB-A2F7-8287BE507CB3}" dt="2022-07-12T14:48:27.142" v="2788" actId="20577"/>
          <ac:spMkLst>
            <pc:docMk/>
            <pc:sldMk cId="1731012775" sldId="349"/>
            <ac:spMk id="3" creationId="{DFB0BA47-D7B6-4F95-932E-A7AA615BC440}"/>
          </ac:spMkLst>
        </pc:spChg>
      </pc:sldChg>
      <pc:sldChg chg="modSp mod">
        <pc:chgData name="Alfred Asterjadhi" userId="39de57b9-85c0-4fd1-aaac-8ca2b6560ad0" providerId="ADAL" clId="{5D630037-3A1D-4EAB-A2F7-8287BE507CB3}" dt="2022-07-12T14:16:10.910" v="2624" actId="14100"/>
        <pc:sldMkLst>
          <pc:docMk/>
          <pc:sldMk cId="1370937286" sldId="350"/>
        </pc:sldMkLst>
        <pc:spChg chg="mod">
          <ac:chgData name="Alfred Asterjadhi" userId="39de57b9-85c0-4fd1-aaac-8ca2b6560ad0" providerId="ADAL" clId="{5D630037-3A1D-4EAB-A2F7-8287BE507CB3}" dt="2022-07-12T12:16:20.364" v="2527" actId="13926"/>
          <ac:spMkLst>
            <pc:docMk/>
            <pc:sldMk cId="1370937286" sldId="350"/>
            <ac:spMk id="2" creationId="{4B5F0D0E-8BB7-48AB-9160-728B8B3399A2}"/>
          </ac:spMkLst>
        </pc:spChg>
        <pc:spChg chg="mod">
          <ac:chgData name="Alfred Asterjadhi" userId="39de57b9-85c0-4fd1-aaac-8ca2b6560ad0" providerId="ADAL" clId="{5D630037-3A1D-4EAB-A2F7-8287BE507CB3}" dt="2022-07-12T14:16:10.910" v="2624" actId="14100"/>
          <ac:spMkLst>
            <pc:docMk/>
            <pc:sldMk cId="1370937286" sldId="350"/>
            <ac:spMk id="3" creationId="{DFB0BA47-D7B6-4F95-932E-A7AA615BC440}"/>
          </ac:spMkLst>
        </pc:spChg>
      </pc:sldChg>
      <pc:sldChg chg="addSp delSp modSp mod">
        <pc:chgData name="Alfred Asterjadhi" userId="39de57b9-85c0-4fd1-aaac-8ca2b6560ad0" providerId="ADAL" clId="{5D630037-3A1D-4EAB-A2F7-8287BE507CB3}" dt="2022-07-13T02:37:11.628" v="3024" actId="207"/>
        <pc:sldMkLst>
          <pc:docMk/>
          <pc:sldMk cId="264710179" sldId="351"/>
        </pc:sldMkLst>
        <pc:spChg chg="mod">
          <ac:chgData name="Alfred Asterjadhi" userId="39de57b9-85c0-4fd1-aaac-8ca2b6560ad0" providerId="ADAL" clId="{5D630037-3A1D-4EAB-A2F7-8287BE507CB3}" dt="2022-07-12T19:37:54.127" v="2840" actId="13926"/>
          <ac:spMkLst>
            <pc:docMk/>
            <pc:sldMk cId="264710179" sldId="351"/>
            <ac:spMk id="2" creationId="{B6840888-B1D3-4EE4-984D-AE2D4FD8C6BF}"/>
          </ac:spMkLst>
        </pc:spChg>
        <pc:spChg chg="mod">
          <ac:chgData name="Alfred Asterjadhi" userId="39de57b9-85c0-4fd1-aaac-8ca2b6560ad0" providerId="ADAL" clId="{5D630037-3A1D-4EAB-A2F7-8287BE507CB3}" dt="2022-07-13T02:37:11.628" v="3024" actId="207"/>
          <ac:spMkLst>
            <pc:docMk/>
            <pc:sldMk cId="264710179" sldId="351"/>
            <ac:spMk id="3" creationId="{977FA593-1C2D-4B4C-B4B8-9841BC70A2D7}"/>
          </ac:spMkLst>
        </pc:spChg>
        <pc:graphicFrameChg chg="add del mod">
          <ac:chgData name="Alfred Asterjadhi" userId="39de57b9-85c0-4fd1-aaac-8ca2b6560ad0" providerId="ADAL" clId="{5D630037-3A1D-4EAB-A2F7-8287BE507CB3}" dt="2022-07-12T14:43:49.532" v="2682"/>
          <ac:graphicFrameMkLst>
            <pc:docMk/>
            <pc:sldMk cId="264710179" sldId="351"/>
            <ac:graphicFrameMk id="7" creationId="{D9C26B04-E83E-145C-0019-3E1AB1A0AFEE}"/>
          </ac:graphicFrameMkLst>
        </pc:graphicFrameChg>
      </pc:sldChg>
      <pc:sldChg chg="modSp mod">
        <pc:chgData name="Alfred Asterjadhi" userId="39de57b9-85c0-4fd1-aaac-8ca2b6560ad0" providerId="ADAL" clId="{5D630037-3A1D-4EAB-A2F7-8287BE507CB3}" dt="2022-07-13T02:41:16.850" v="3103" actId="20577"/>
        <pc:sldMkLst>
          <pc:docMk/>
          <pc:sldMk cId="3579411611" sldId="352"/>
        </pc:sldMkLst>
        <pc:spChg chg="mod">
          <ac:chgData name="Alfred Asterjadhi" userId="39de57b9-85c0-4fd1-aaac-8ca2b6560ad0" providerId="ADAL" clId="{5D630037-3A1D-4EAB-A2F7-8287BE507CB3}" dt="2022-07-12T18:44:37.713" v="2795" actId="13926"/>
          <ac:spMkLst>
            <pc:docMk/>
            <pc:sldMk cId="3579411611" sldId="352"/>
            <ac:spMk id="2" creationId="{4B5F0D0E-8BB7-48AB-9160-728B8B3399A2}"/>
          </ac:spMkLst>
        </pc:spChg>
        <pc:spChg chg="mod">
          <ac:chgData name="Alfred Asterjadhi" userId="39de57b9-85c0-4fd1-aaac-8ca2b6560ad0" providerId="ADAL" clId="{5D630037-3A1D-4EAB-A2F7-8287BE507CB3}" dt="2022-07-13T02:41:16.850" v="3103" actId="20577"/>
          <ac:spMkLst>
            <pc:docMk/>
            <pc:sldMk cId="3579411611" sldId="352"/>
            <ac:spMk id="3" creationId="{DFB0BA47-D7B6-4F95-932E-A7AA615BC440}"/>
          </ac:spMkLst>
        </pc:spChg>
      </pc:sldChg>
      <pc:sldChg chg="addSp delSp modSp mod">
        <pc:chgData name="Alfred Asterjadhi" userId="39de57b9-85c0-4fd1-aaac-8ca2b6560ad0" providerId="ADAL" clId="{5D630037-3A1D-4EAB-A2F7-8287BE507CB3}" dt="2022-07-13T15:31:47.014" v="3473" actId="207"/>
        <pc:sldMkLst>
          <pc:docMk/>
          <pc:sldMk cId="588130191" sldId="353"/>
        </pc:sldMkLst>
        <pc:spChg chg="mod">
          <ac:chgData name="Alfred Asterjadhi" userId="39de57b9-85c0-4fd1-aaac-8ca2b6560ad0" providerId="ADAL" clId="{5D630037-3A1D-4EAB-A2F7-8287BE507CB3}" dt="2022-07-13T14:18:30.893" v="3407" actId="13926"/>
          <ac:spMkLst>
            <pc:docMk/>
            <pc:sldMk cId="588130191" sldId="353"/>
            <ac:spMk id="2" creationId="{4B5F0D0E-8BB7-48AB-9160-728B8B3399A2}"/>
          </ac:spMkLst>
        </pc:spChg>
        <pc:spChg chg="mod">
          <ac:chgData name="Alfred Asterjadhi" userId="39de57b9-85c0-4fd1-aaac-8ca2b6560ad0" providerId="ADAL" clId="{5D630037-3A1D-4EAB-A2F7-8287BE507CB3}" dt="2022-07-13T15:31:47.014" v="3473" actId="207"/>
          <ac:spMkLst>
            <pc:docMk/>
            <pc:sldMk cId="588130191" sldId="353"/>
            <ac:spMk id="3" creationId="{DFB0BA47-D7B6-4F95-932E-A7AA615BC440}"/>
          </ac:spMkLst>
        </pc:spChg>
        <pc:graphicFrameChg chg="add del mod">
          <ac:chgData name="Alfred Asterjadhi" userId="39de57b9-85c0-4fd1-aaac-8ca2b6560ad0" providerId="ADAL" clId="{5D630037-3A1D-4EAB-A2F7-8287BE507CB3}" dt="2022-07-13T14:19:50.291" v="3428"/>
          <ac:graphicFrameMkLst>
            <pc:docMk/>
            <pc:sldMk cId="588130191" sldId="353"/>
            <ac:graphicFrameMk id="7" creationId="{9A9BCAB0-69C0-B020-DC81-58A66CE6EA98}"/>
          </ac:graphicFrameMkLst>
        </pc:graphicFrameChg>
      </pc:sldChg>
      <pc:sldChg chg="modSp mod">
        <pc:chgData name="Alfred Asterjadhi" userId="39de57b9-85c0-4fd1-aaac-8ca2b6560ad0" providerId="ADAL" clId="{5D630037-3A1D-4EAB-A2F7-8287BE507CB3}" dt="2022-07-14T14:10:11.126" v="5873" actId="13926"/>
        <pc:sldMkLst>
          <pc:docMk/>
          <pc:sldMk cId="3909293924" sldId="355"/>
        </pc:sldMkLst>
        <pc:spChg chg="mod">
          <ac:chgData name="Alfred Asterjadhi" userId="39de57b9-85c0-4fd1-aaac-8ca2b6560ad0" providerId="ADAL" clId="{5D630037-3A1D-4EAB-A2F7-8287BE507CB3}" dt="2022-07-14T14:10:11.126" v="5873" actId="13926"/>
          <ac:spMkLst>
            <pc:docMk/>
            <pc:sldMk cId="3909293924" sldId="355"/>
            <ac:spMk id="2" creationId="{4B5F0D0E-8BB7-48AB-9160-728B8B3399A2}"/>
          </ac:spMkLst>
        </pc:spChg>
        <pc:spChg chg="mod">
          <ac:chgData name="Alfred Asterjadhi" userId="39de57b9-85c0-4fd1-aaac-8ca2b6560ad0" providerId="ADAL" clId="{5D630037-3A1D-4EAB-A2F7-8287BE507CB3}" dt="2022-07-14T13:41:40.526" v="5862" actId="207"/>
          <ac:spMkLst>
            <pc:docMk/>
            <pc:sldMk cId="3909293924" sldId="355"/>
            <ac:spMk id="3" creationId="{DFB0BA47-D7B6-4F95-932E-A7AA615BC440}"/>
          </ac:spMkLst>
        </pc:spChg>
      </pc:sldChg>
      <pc:sldChg chg="modSp mod">
        <pc:chgData name="Alfred Asterjadhi" userId="39de57b9-85c0-4fd1-aaac-8ca2b6560ad0" providerId="ADAL" clId="{5D630037-3A1D-4EAB-A2F7-8287BE507CB3}" dt="2022-07-15T13:07:48.596" v="6319" actId="6549"/>
        <pc:sldMkLst>
          <pc:docMk/>
          <pc:sldMk cId="3930036297" sldId="356"/>
        </pc:sldMkLst>
        <pc:spChg chg="mod">
          <ac:chgData name="Alfred Asterjadhi" userId="39de57b9-85c0-4fd1-aaac-8ca2b6560ad0" providerId="ADAL" clId="{5D630037-3A1D-4EAB-A2F7-8287BE507CB3}" dt="2022-07-14T16:04:26.263" v="6137" actId="13926"/>
          <ac:spMkLst>
            <pc:docMk/>
            <pc:sldMk cId="3930036297" sldId="356"/>
            <ac:spMk id="2" creationId="{4B5F0D0E-8BB7-48AB-9160-728B8B3399A2}"/>
          </ac:spMkLst>
        </pc:spChg>
        <pc:spChg chg="mod">
          <ac:chgData name="Alfred Asterjadhi" userId="39de57b9-85c0-4fd1-aaac-8ca2b6560ad0" providerId="ADAL" clId="{5D630037-3A1D-4EAB-A2F7-8287BE507CB3}" dt="2022-07-15T13:07:48.596" v="6319" actId="6549"/>
          <ac:spMkLst>
            <pc:docMk/>
            <pc:sldMk cId="3930036297" sldId="356"/>
            <ac:spMk id="3" creationId="{DFB0BA47-D7B6-4F95-932E-A7AA615BC440}"/>
          </ac:spMkLst>
        </pc:spChg>
      </pc:sldChg>
      <pc:sldChg chg="modSp mod">
        <pc:chgData name="Alfred Asterjadhi" userId="39de57b9-85c0-4fd1-aaac-8ca2b6560ad0" providerId="ADAL" clId="{5D630037-3A1D-4EAB-A2F7-8287BE507CB3}" dt="2022-07-13T02:38:03.806" v="3029" actId="13926"/>
        <pc:sldMkLst>
          <pc:docMk/>
          <pc:sldMk cId="2828608285" sldId="357"/>
        </pc:sldMkLst>
        <pc:spChg chg="mod">
          <ac:chgData name="Alfred Asterjadhi" userId="39de57b9-85c0-4fd1-aaac-8ca2b6560ad0" providerId="ADAL" clId="{5D630037-3A1D-4EAB-A2F7-8287BE507CB3}" dt="2022-07-13T02:38:03.806" v="3029" actId="13926"/>
          <ac:spMkLst>
            <pc:docMk/>
            <pc:sldMk cId="2828608285" sldId="357"/>
            <ac:spMk id="2" creationId="{B6840888-B1D3-4EE4-984D-AE2D4FD8C6BF}"/>
          </ac:spMkLst>
        </pc:spChg>
        <pc:spChg chg="mod">
          <ac:chgData name="Alfred Asterjadhi" userId="39de57b9-85c0-4fd1-aaac-8ca2b6560ad0" providerId="ADAL" clId="{5D630037-3A1D-4EAB-A2F7-8287BE507CB3}" dt="2022-07-13T02:37:38.156" v="3028" actId="20577"/>
          <ac:spMkLst>
            <pc:docMk/>
            <pc:sldMk cId="2828608285" sldId="357"/>
            <ac:spMk id="3" creationId="{977FA593-1C2D-4B4C-B4B8-9841BC70A2D7}"/>
          </ac:spMkLst>
        </pc:spChg>
      </pc:sldChg>
      <pc:sldChg chg="addSp delSp modSp mod">
        <pc:chgData name="Alfred Asterjadhi" userId="39de57b9-85c0-4fd1-aaac-8ca2b6560ad0" providerId="ADAL" clId="{5D630037-3A1D-4EAB-A2F7-8287BE507CB3}" dt="2022-07-13T02:40:37.284" v="3099" actId="13926"/>
        <pc:sldMkLst>
          <pc:docMk/>
          <pc:sldMk cId="2379446320" sldId="358"/>
        </pc:sldMkLst>
        <pc:spChg chg="mod">
          <ac:chgData name="Alfred Asterjadhi" userId="39de57b9-85c0-4fd1-aaac-8ca2b6560ad0" providerId="ADAL" clId="{5D630037-3A1D-4EAB-A2F7-8287BE507CB3}" dt="2022-07-13T02:40:37.284" v="3099" actId="13926"/>
          <ac:spMkLst>
            <pc:docMk/>
            <pc:sldMk cId="2379446320" sldId="358"/>
            <ac:spMk id="2" creationId="{4B5F0D0E-8BB7-48AB-9160-728B8B3399A2}"/>
          </ac:spMkLst>
        </pc:spChg>
        <pc:spChg chg="mod">
          <ac:chgData name="Alfred Asterjadhi" userId="39de57b9-85c0-4fd1-aaac-8ca2b6560ad0" providerId="ADAL" clId="{5D630037-3A1D-4EAB-A2F7-8287BE507CB3}" dt="2022-07-13T02:40:32.739" v="3098" actId="20577"/>
          <ac:spMkLst>
            <pc:docMk/>
            <pc:sldMk cId="2379446320" sldId="358"/>
            <ac:spMk id="3" creationId="{DFB0BA47-D7B6-4F95-932E-A7AA615BC440}"/>
          </ac:spMkLst>
        </pc:spChg>
        <pc:graphicFrameChg chg="add del mod">
          <ac:chgData name="Alfred Asterjadhi" userId="39de57b9-85c0-4fd1-aaac-8ca2b6560ad0" providerId="ADAL" clId="{5D630037-3A1D-4EAB-A2F7-8287BE507CB3}" dt="2022-07-13T02:39:26.168" v="3061"/>
          <ac:graphicFrameMkLst>
            <pc:docMk/>
            <pc:sldMk cId="2379446320" sldId="358"/>
            <ac:graphicFrameMk id="7" creationId="{2B53D00D-468A-5AF9-D974-61E40B4AFA14}"/>
          </ac:graphicFrameMkLst>
        </pc:graphicFrameChg>
      </pc:sldChg>
      <pc:sldChg chg="modSp mod">
        <pc:chgData name="Alfred Asterjadhi" userId="39de57b9-85c0-4fd1-aaac-8ca2b6560ad0" providerId="ADAL" clId="{5D630037-3A1D-4EAB-A2F7-8287BE507CB3}" dt="2022-07-13T03:56:13.588" v="3327" actId="13926"/>
        <pc:sldMkLst>
          <pc:docMk/>
          <pc:sldMk cId="1620546785" sldId="359"/>
        </pc:sldMkLst>
        <pc:spChg chg="mod">
          <ac:chgData name="Alfred Asterjadhi" userId="39de57b9-85c0-4fd1-aaac-8ca2b6560ad0" providerId="ADAL" clId="{5D630037-3A1D-4EAB-A2F7-8287BE507CB3}" dt="2022-07-13T03:56:10.867" v="3326" actId="13926"/>
          <ac:spMkLst>
            <pc:docMk/>
            <pc:sldMk cId="1620546785" sldId="359"/>
            <ac:spMk id="2" creationId="{B6840888-B1D3-4EE4-984D-AE2D4FD8C6BF}"/>
          </ac:spMkLst>
        </pc:spChg>
        <pc:spChg chg="mod">
          <ac:chgData name="Alfred Asterjadhi" userId="39de57b9-85c0-4fd1-aaac-8ca2b6560ad0" providerId="ADAL" clId="{5D630037-3A1D-4EAB-A2F7-8287BE507CB3}" dt="2022-07-13T03:56:13.588" v="3327" actId="13926"/>
          <ac:spMkLst>
            <pc:docMk/>
            <pc:sldMk cId="1620546785" sldId="359"/>
            <ac:spMk id="3" creationId="{977FA593-1C2D-4B4C-B4B8-9841BC70A2D7}"/>
          </ac:spMkLst>
        </pc:spChg>
      </pc:sldChg>
      <pc:sldChg chg="modSp mod">
        <pc:chgData name="Alfred Asterjadhi" userId="39de57b9-85c0-4fd1-aaac-8ca2b6560ad0" providerId="ADAL" clId="{5D630037-3A1D-4EAB-A2F7-8287BE507CB3}" dt="2022-07-13T21:59:58.724" v="3797" actId="207"/>
        <pc:sldMkLst>
          <pc:docMk/>
          <pc:sldMk cId="4066268139" sldId="360"/>
        </pc:sldMkLst>
        <pc:spChg chg="mod">
          <ac:chgData name="Alfred Asterjadhi" userId="39de57b9-85c0-4fd1-aaac-8ca2b6560ad0" providerId="ADAL" clId="{5D630037-3A1D-4EAB-A2F7-8287BE507CB3}" dt="2022-07-13T20:24:16.773" v="3791" actId="13926"/>
          <ac:spMkLst>
            <pc:docMk/>
            <pc:sldMk cId="4066268139" sldId="360"/>
            <ac:spMk id="2" creationId="{4B5F0D0E-8BB7-48AB-9160-728B8B3399A2}"/>
          </ac:spMkLst>
        </pc:spChg>
        <pc:spChg chg="mod">
          <ac:chgData name="Alfred Asterjadhi" userId="39de57b9-85c0-4fd1-aaac-8ca2b6560ad0" providerId="ADAL" clId="{5D630037-3A1D-4EAB-A2F7-8287BE507CB3}" dt="2022-07-13T21:59:58.724" v="3797" actId="207"/>
          <ac:spMkLst>
            <pc:docMk/>
            <pc:sldMk cId="4066268139" sldId="360"/>
            <ac:spMk id="3" creationId="{DFB0BA47-D7B6-4F95-932E-A7AA615BC440}"/>
          </ac:spMkLst>
        </pc:spChg>
      </pc:sldChg>
      <pc:sldChg chg="modSp add mod">
        <pc:chgData name="Alfred Asterjadhi" userId="39de57b9-85c0-4fd1-aaac-8ca2b6560ad0" providerId="ADAL" clId="{5D630037-3A1D-4EAB-A2F7-8287BE507CB3}" dt="2022-07-15T13:50:02.753" v="6502" actId="207"/>
        <pc:sldMkLst>
          <pc:docMk/>
          <pc:sldMk cId="1665993413" sldId="361"/>
        </pc:sldMkLst>
        <pc:spChg chg="mod">
          <ac:chgData name="Alfred Asterjadhi" userId="39de57b9-85c0-4fd1-aaac-8ca2b6560ad0" providerId="ADAL" clId="{5D630037-3A1D-4EAB-A2F7-8287BE507CB3}" dt="2022-07-08T19:40:34.227" v="430" actId="20577"/>
          <ac:spMkLst>
            <pc:docMk/>
            <pc:sldMk cId="1665993413" sldId="361"/>
            <ac:spMk id="2" creationId="{F2762690-C15C-4839-B40F-0AF3A4D89457}"/>
          </ac:spMkLst>
        </pc:spChg>
        <pc:graphicFrameChg chg="mod modGraphic">
          <ac:chgData name="Alfred Asterjadhi" userId="39de57b9-85c0-4fd1-aaac-8ca2b6560ad0" providerId="ADAL" clId="{5D630037-3A1D-4EAB-A2F7-8287BE507CB3}" dt="2022-07-15T13:50:02.753" v="6502" actId="207"/>
          <ac:graphicFrameMkLst>
            <pc:docMk/>
            <pc:sldMk cId="1665993413" sldId="361"/>
            <ac:graphicFrameMk id="6" creationId="{5094FBC8-BB74-47F3-965D-16BC678F4D1D}"/>
          </ac:graphicFrameMkLst>
        </pc:graphicFrameChg>
      </pc:sldChg>
      <pc:sldChg chg="modSp new mod ord">
        <pc:chgData name="Alfred Asterjadhi" userId="39de57b9-85c0-4fd1-aaac-8ca2b6560ad0" providerId="ADAL" clId="{5D630037-3A1D-4EAB-A2F7-8287BE507CB3}" dt="2022-07-15T13:00:53.615" v="6300" actId="20577"/>
        <pc:sldMkLst>
          <pc:docMk/>
          <pc:sldMk cId="3576977642" sldId="362"/>
        </pc:sldMkLst>
        <pc:spChg chg="mod">
          <ac:chgData name="Alfred Asterjadhi" userId="39de57b9-85c0-4fd1-aaac-8ca2b6560ad0" providerId="ADAL" clId="{5D630037-3A1D-4EAB-A2F7-8287BE507CB3}" dt="2022-07-14T02:59:48.894" v="4000" actId="20577"/>
          <ac:spMkLst>
            <pc:docMk/>
            <pc:sldMk cId="3576977642" sldId="362"/>
            <ac:spMk id="2" creationId="{0EAF4D72-7EB5-22A3-403A-E095C87E6E26}"/>
          </ac:spMkLst>
        </pc:spChg>
        <pc:spChg chg="mod">
          <ac:chgData name="Alfred Asterjadhi" userId="39de57b9-85c0-4fd1-aaac-8ca2b6560ad0" providerId="ADAL" clId="{5D630037-3A1D-4EAB-A2F7-8287BE507CB3}" dt="2022-07-15T13:00:53.615" v="6300" actId="20577"/>
          <ac:spMkLst>
            <pc:docMk/>
            <pc:sldMk cId="3576977642" sldId="362"/>
            <ac:spMk id="3" creationId="{741C1B02-DA5D-59DA-CACE-BAB1DFCE5AB4}"/>
          </ac:spMkLst>
        </pc:spChg>
      </pc:sldChg>
      <pc:sldChg chg="modSp add mod">
        <pc:chgData name="Alfred Asterjadhi" userId="39de57b9-85c0-4fd1-aaac-8ca2b6560ad0" providerId="ADAL" clId="{5D630037-3A1D-4EAB-A2F7-8287BE507CB3}" dt="2022-07-15T13:51:52.421" v="6517" actId="207"/>
        <pc:sldMkLst>
          <pc:docMk/>
          <pc:sldMk cId="167913082" sldId="363"/>
        </pc:sldMkLst>
        <pc:spChg chg="mod">
          <ac:chgData name="Alfred Asterjadhi" userId="39de57b9-85c0-4fd1-aaac-8ca2b6560ad0" providerId="ADAL" clId="{5D630037-3A1D-4EAB-A2F7-8287BE507CB3}" dt="2022-07-09T16:44:04.142" v="505" actId="20577"/>
          <ac:spMkLst>
            <pc:docMk/>
            <pc:sldMk cId="167913082" sldId="363"/>
            <ac:spMk id="2" creationId="{F2762690-C15C-4839-B40F-0AF3A4D89457}"/>
          </ac:spMkLst>
        </pc:spChg>
        <pc:graphicFrameChg chg="mod modGraphic">
          <ac:chgData name="Alfred Asterjadhi" userId="39de57b9-85c0-4fd1-aaac-8ca2b6560ad0" providerId="ADAL" clId="{5D630037-3A1D-4EAB-A2F7-8287BE507CB3}" dt="2022-07-15T13:51:52.421" v="6517" actId="207"/>
          <ac:graphicFrameMkLst>
            <pc:docMk/>
            <pc:sldMk cId="167913082" sldId="363"/>
            <ac:graphicFrameMk id="6" creationId="{5094FBC8-BB74-47F3-965D-16BC678F4D1D}"/>
          </ac:graphicFrameMkLst>
        </pc:graphicFrameChg>
      </pc:sldChg>
      <pc:sldChg chg="modSp add mod">
        <pc:chgData name="Alfred Asterjadhi" userId="39de57b9-85c0-4fd1-aaac-8ca2b6560ad0" providerId="ADAL" clId="{5D630037-3A1D-4EAB-A2F7-8287BE507CB3}" dt="2022-07-14T02:54:30.083" v="3934" actId="21"/>
        <pc:sldMkLst>
          <pc:docMk/>
          <pc:sldMk cId="2875004496" sldId="364"/>
        </pc:sldMkLst>
        <pc:spChg chg="mod">
          <ac:chgData name="Alfred Asterjadhi" userId="39de57b9-85c0-4fd1-aaac-8ca2b6560ad0" providerId="ADAL" clId="{5D630037-3A1D-4EAB-A2F7-8287BE507CB3}" dt="2022-07-09T16:48:37.019" v="575" actId="20577"/>
          <ac:spMkLst>
            <pc:docMk/>
            <pc:sldMk cId="2875004496" sldId="364"/>
            <ac:spMk id="2" creationId="{F2762690-C15C-4839-B40F-0AF3A4D89457}"/>
          </ac:spMkLst>
        </pc:spChg>
        <pc:graphicFrameChg chg="mod modGraphic">
          <ac:chgData name="Alfred Asterjadhi" userId="39de57b9-85c0-4fd1-aaac-8ca2b6560ad0" providerId="ADAL" clId="{5D630037-3A1D-4EAB-A2F7-8287BE507CB3}" dt="2022-07-14T02:54:30.083" v="3934" actId="21"/>
          <ac:graphicFrameMkLst>
            <pc:docMk/>
            <pc:sldMk cId="2875004496" sldId="364"/>
            <ac:graphicFrameMk id="6" creationId="{5094FBC8-BB74-47F3-965D-16BC678F4D1D}"/>
          </ac:graphicFrameMkLst>
        </pc:graphicFrameChg>
      </pc:sldChg>
      <pc:sldChg chg="add del">
        <pc:chgData name="Alfred Asterjadhi" userId="39de57b9-85c0-4fd1-aaac-8ca2b6560ad0" providerId="ADAL" clId="{5D630037-3A1D-4EAB-A2F7-8287BE507CB3}" dt="2022-07-09T16:48:13.132" v="547"/>
        <pc:sldMkLst>
          <pc:docMk/>
          <pc:sldMk cId="816357829" sldId="365"/>
        </pc:sldMkLst>
      </pc:sldChg>
      <pc:sldChg chg="addSp delSp modSp new mod">
        <pc:chgData name="Alfred Asterjadhi" userId="39de57b9-85c0-4fd1-aaac-8ca2b6560ad0" providerId="ADAL" clId="{5D630037-3A1D-4EAB-A2F7-8287BE507CB3}" dt="2022-07-10T16:55:24.974" v="1429" actId="20577"/>
        <pc:sldMkLst>
          <pc:docMk/>
          <pc:sldMk cId="1843331871" sldId="365"/>
        </pc:sldMkLst>
        <pc:spChg chg="mod">
          <ac:chgData name="Alfred Asterjadhi" userId="39de57b9-85c0-4fd1-aaac-8ca2b6560ad0" providerId="ADAL" clId="{5D630037-3A1D-4EAB-A2F7-8287BE507CB3}" dt="2022-07-10T16:34:06.813" v="1381"/>
          <ac:spMkLst>
            <pc:docMk/>
            <pc:sldMk cId="1843331871" sldId="365"/>
            <ac:spMk id="2" creationId="{0753DF19-5604-D757-CF21-A9FC2116E8DC}"/>
          </ac:spMkLst>
        </pc:spChg>
        <pc:spChg chg="mod">
          <ac:chgData name="Alfred Asterjadhi" userId="39de57b9-85c0-4fd1-aaac-8ca2b6560ad0" providerId="ADAL" clId="{5D630037-3A1D-4EAB-A2F7-8287BE507CB3}" dt="2022-07-10T16:55:24.974" v="1429" actId="20577"/>
          <ac:spMkLst>
            <pc:docMk/>
            <pc:sldMk cId="1843331871" sldId="365"/>
            <ac:spMk id="3" creationId="{39530AAB-A6A0-8811-A99F-B42B5EA28321}"/>
          </ac:spMkLst>
        </pc:spChg>
        <pc:spChg chg="mod">
          <ac:chgData name="Alfred Asterjadhi" userId="39de57b9-85c0-4fd1-aaac-8ca2b6560ad0" providerId="ADAL" clId="{5D630037-3A1D-4EAB-A2F7-8287BE507CB3}" dt="2022-07-10T16:34:06.813" v="1381"/>
          <ac:spMkLst>
            <pc:docMk/>
            <pc:sldMk cId="1843331871" sldId="365"/>
            <ac:spMk id="4" creationId="{0F594D8D-205A-130F-F44A-33234B5124E9}"/>
          </ac:spMkLst>
        </pc:spChg>
        <pc:spChg chg="mod">
          <ac:chgData name="Alfred Asterjadhi" userId="39de57b9-85c0-4fd1-aaac-8ca2b6560ad0" providerId="ADAL" clId="{5D630037-3A1D-4EAB-A2F7-8287BE507CB3}" dt="2022-07-10T16:34:06.813" v="1381"/>
          <ac:spMkLst>
            <pc:docMk/>
            <pc:sldMk cId="1843331871" sldId="365"/>
            <ac:spMk id="5" creationId="{73293754-77B9-AF3C-66B0-AC1E188A985E}"/>
          </ac:spMkLst>
        </pc:spChg>
        <pc:spChg chg="mod">
          <ac:chgData name="Alfred Asterjadhi" userId="39de57b9-85c0-4fd1-aaac-8ca2b6560ad0" providerId="ADAL" clId="{5D630037-3A1D-4EAB-A2F7-8287BE507CB3}" dt="2022-07-10T16:34:06.813" v="1381"/>
          <ac:spMkLst>
            <pc:docMk/>
            <pc:sldMk cId="1843331871" sldId="365"/>
            <ac:spMk id="6" creationId="{6ACA49CE-D01F-5C62-094F-BCB7174FDE18}"/>
          </ac:spMkLst>
        </pc:spChg>
        <pc:spChg chg="add del mod">
          <ac:chgData name="Alfred Asterjadhi" userId="39de57b9-85c0-4fd1-aaac-8ca2b6560ad0" providerId="ADAL" clId="{5D630037-3A1D-4EAB-A2F7-8287BE507CB3}" dt="2022-07-10T16:34:06.813" v="1381"/>
          <ac:spMkLst>
            <pc:docMk/>
            <pc:sldMk cId="1843331871" sldId="365"/>
            <ac:spMk id="7" creationId="{EE528979-9843-BF1D-3DC2-6FCA6348AA77}"/>
          </ac:spMkLst>
        </pc:spChg>
        <pc:spChg chg="add del mod">
          <ac:chgData name="Alfred Asterjadhi" userId="39de57b9-85c0-4fd1-aaac-8ca2b6560ad0" providerId="ADAL" clId="{5D630037-3A1D-4EAB-A2F7-8287BE507CB3}" dt="2022-07-10T16:34:06.813" v="1381"/>
          <ac:spMkLst>
            <pc:docMk/>
            <pc:sldMk cId="1843331871" sldId="365"/>
            <ac:spMk id="8" creationId="{8C3AFA9F-BD69-4ACF-A5E5-8C4FDFD8F98E}"/>
          </ac:spMkLst>
        </pc:spChg>
        <pc:spChg chg="add del mod">
          <ac:chgData name="Alfred Asterjadhi" userId="39de57b9-85c0-4fd1-aaac-8ca2b6560ad0" providerId="ADAL" clId="{5D630037-3A1D-4EAB-A2F7-8287BE507CB3}" dt="2022-07-10T16:34:06.813" v="1381"/>
          <ac:spMkLst>
            <pc:docMk/>
            <pc:sldMk cId="1843331871" sldId="365"/>
            <ac:spMk id="9" creationId="{81D920F8-718C-F64B-DEE6-C5997E0D6457}"/>
          </ac:spMkLst>
        </pc:spChg>
        <pc:spChg chg="add del mod">
          <ac:chgData name="Alfred Asterjadhi" userId="39de57b9-85c0-4fd1-aaac-8ca2b6560ad0" providerId="ADAL" clId="{5D630037-3A1D-4EAB-A2F7-8287BE507CB3}" dt="2022-07-10T16:34:06.813" v="1381"/>
          <ac:spMkLst>
            <pc:docMk/>
            <pc:sldMk cId="1843331871" sldId="365"/>
            <ac:spMk id="10" creationId="{DF21EEC9-49F7-E390-1C2F-D8C236A4502C}"/>
          </ac:spMkLst>
        </pc:spChg>
        <pc:spChg chg="add del mod">
          <ac:chgData name="Alfred Asterjadhi" userId="39de57b9-85c0-4fd1-aaac-8ca2b6560ad0" providerId="ADAL" clId="{5D630037-3A1D-4EAB-A2F7-8287BE507CB3}" dt="2022-07-10T16:34:06.813" v="1381"/>
          <ac:spMkLst>
            <pc:docMk/>
            <pc:sldMk cId="1843331871" sldId="365"/>
            <ac:spMk id="11" creationId="{0E143C55-A07F-A62A-1110-B69AF5E9E714}"/>
          </ac:spMkLst>
        </pc:spChg>
      </pc:sldChg>
      <pc:sldChg chg="modSp add mod">
        <pc:chgData name="Alfred Asterjadhi" userId="39de57b9-85c0-4fd1-aaac-8ca2b6560ad0" providerId="ADAL" clId="{5D630037-3A1D-4EAB-A2F7-8287BE507CB3}" dt="2022-07-15T13:50:43.009" v="6511" actId="207"/>
        <pc:sldMkLst>
          <pc:docMk/>
          <pc:sldMk cId="354494376" sldId="366"/>
        </pc:sldMkLst>
        <pc:spChg chg="mod">
          <ac:chgData name="Alfred Asterjadhi" userId="39de57b9-85c0-4fd1-aaac-8ca2b6560ad0" providerId="ADAL" clId="{5D630037-3A1D-4EAB-A2F7-8287BE507CB3}" dt="2022-07-11T12:25:06.110" v="1500" actId="20577"/>
          <ac:spMkLst>
            <pc:docMk/>
            <pc:sldMk cId="354494376" sldId="366"/>
            <ac:spMk id="2" creationId="{F2762690-C15C-4839-B40F-0AF3A4D89457}"/>
          </ac:spMkLst>
        </pc:spChg>
        <pc:graphicFrameChg chg="mod modGraphic">
          <ac:chgData name="Alfred Asterjadhi" userId="39de57b9-85c0-4fd1-aaac-8ca2b6560ad0" providerId="ADAL" clId="{5D630037-3A1D-4EAB-A2F7-8287BE507CB3}" dt="2022-07-15T13:50:43.009" v="6511" actId="207"/>
          <ac:graphicFrameMkLst>
            <pc:docMk/>
            <pc:sldMk cId="354494376" sldId="366"/>
            <ac:graphicFrameMk id="6" creationId="{5094FBC8-BB74-47F3-965D-16BC678F4D1D}"/>
          </ac:graphicFrameMkLst>
        </pc:graphicFrameChg>
      </pc:sldChg>
      <pc:sldChg chg="modSp add mod">
        <pc:chgData name="Alfred Asterjadhi" userId="39de57b9-85c0-4fd1-aaac-8ca2b6560ad0" providerId="ADAL" clId="{5D630037-3A1D-4EAB-A2F7-8287BE507CB3}" dt="2022-07-15T13:59:52.527" v="6529" actId="114"/>
        <pc:sldMkLst>
          <pc:docMk/>
          <pc:sldMk cId="1532969397" sldId="367"/>
        </pc:sldMkLst>
        <pc:spChg chg="mod">
          <ac:chgData name="Alfred Asterjadhi" userId="39de57b9-85c0-4fd1-aaac-8ca2b6560ad0" providerId="ADAL" clId="{5D630037-3A1D-4EAB-A2F7-8287BE507CB3}" dt="2022-07-13T02:35:20.781" v="3002" actId="20577"/>
          <ac:spMkLst>
            <pc:docMk/>
            <pc:sldMk cId="1532969397" sldId="367"/>
            <ac:spMk id="2" creationId="{F2762690-C15C-4839-B40F-0AF3A4D89457}"/>
          </ac:spMkLst>
        </pc:spChg>
        <pc:graphicFrameChg chg="mod modGraphic">
          <ac:chgData name="Alfred Asterjadhi" userId="39de57b9-85c0-4fd1-aaac-8ca2b6560ad0" providerId="ADAL" clId="{5D630037-3A1D-4EAB-A2F7-8287BE507CB3}" dt="2022-07-15T13:59:52.527" v="6529" actId="114"/>
          <ac:graphicFrameMkLst>
            <pc:docMk/>
            <pc:sldMk cId="1532969397" sldId="367"/>
            <ac:graphicFrameMk id="6" creationId="{5094FBC8-BB74-47F3-965D-16BC678F4D1D}"/>
          </ac:graphicFrameMkLst>
        </pc:graphicFrameChg>
      </pc:sldChg>
      <pc:sldChg chg="addSp delSp modSp new mod">
        <pc:chgData name="Alfred Asterjadhi" userId="39de57b9-85c0-4fd1-aaac-8ca2b6560ad0" providerId="ADAL" clId="{5D630037-3A1D-4EAB-A2F7-8287BE507CB3}" dt="2022-07-15T13:01:29.177" v="6304" actId="1076"/>
        <pc:sldMkLst>
          <pc:docMk/>
          <pc:sldMk cId="3759718192" sldId="368"/>
        </pc:sldMkLst>
        <pc:spChg chg="mod">
          <ac:chgData name="Alfred Asterjadhi" userId="39de57b9-85c0-4fd1-aaac-8ca2b6560ad0" providerId="ADAL" clId="{5D630037-3A1D-4EAB-A2F7-8287BE507CB3}" dt="2022-07-14T19:12:24.554" v="6235" actId="20577"/>
          <ac:spMkLst>
            <pc:docMk/>
            <pc:sldMk cId="3759718192" sldId="368"/>
            <ac:spMk id="2" creationId="{D0172988-1296-802D-770D-899EA5C68516}"/>
          </ac:spMkLst>
        </pc:spChg>
        <pc:spChg chg="mod">
          <ac:chgData name="Alfred Asterjadhi" userId="39de57b9-85c0-4fd1-aaac-8ca2b6560ad0" providerId="ADAL" clId="{5D630037-3A1D-4EAB-A2F7-8287BE507CB3}" dt="2022-07-14T19:11:25.436" v="6234" actId="20577"/>
          <ac:spMkLst>
            <pc:docMk/>
            <pc:sldMk cId="3759718192" sldId="368"/>
            <ac:spMk id="3" creationId="{73382C34-84F1-F2DE-C5D9-E1296FE55B90}"/>
          </ac:spMkLst>
        </pc:spChg>
        <pc:spChg chg="add mod">
          <ac:chgData name="Alfred Asterjadhi" userId="39de57b9-85c0-4fd1-aaac-8ca2b6560ad0" providerId="ADAL" clId="{5D630037-3A1D-4EAB-A2F7-8287BE507CB3}" dt="2022-07-14T03:43:22.822" v="5371" actId="1076"/>
          <ac:spMkLst>
            <pc:docMk/>
            <pc:sldMk cId="3759718192" sldId="368"/>
            <ac:spMk id="7" creationId="{34DFB792-FCB3-E39D-4F88-2B8932441AE0}"/>
          </ac:spMkLst>
        </pc:spChg>
        <pc:spChg chg="add mod">
          <ac:chgData name="Alfred Asterjadhi" userId="39de57b9-85c0-4fd1-aaac-8ca2b6560ad0" providerId="ADAL" clId="{5D630037-3A1D-4EAB-A2F7-8287BE507CB3}" dt="2022-07-14T03:43:07.156" v="5367" actId="164"/>
          <ac:spMkLst>
            <pc:docMk/>
            <pc:sldMk cId="3759718192" sldId="368"/>
            <ac:spMk id="15" creationId="{466304B3-55FA-C0CA-0C87-49607BF5BA5A}"/>
          </ac:spMkLst>
        </pc:spChg>
        <pc:spChg chg="add mod">
          <ac:chgData name="Alfred Asterjadhi" userId="39de57b9-85c0-4fd1-aaac-8ca2b6560ad0" providerId="ADAL" clId="{5D630037-3A1D-4EAB-A2F7-8287BE507CB3}" dt="2022-07-14T03:43:07.156" v="5367" actId="164"/>
          <ac:spMkLst>
            <pc:docMk/>
            <pc:sldMk cId="3759718192" sldId="368"/>
            <ac:spMk id="16" creationId="{A47AE6FC-CF9C-60B7-789D-992FD3B32281}"/>
          </ac:spMkLst>
        </pc:spChg>
        <pc:spChg chg="add del">
          <ac:chgData name="Alfred Asterjadhi" userId="39de57b9-85c0-4fd1-aaac-8ca2b6560ad0" providerId="ADAL" clId="{5D630037-3A1D-4EAB-A2F7-8287BE507CB3}" dt="2022-07-14T19:12:31.196" v="6238" actId="22"/>
          <ac:spMkLst>
            <pc:docMk/>
            <pc:sldMk cId="3759718192" sldId="368"/>
            <ac:spMk id="17" creationId="{BF7523A7-0B16-BD4C-F721-9A73F7BEA884}"/>
          </ac:spMkLst>
        </pc:spChg>
        <pc:spChg chg="mod">
          <ac:chgData name="Alfred Asterjadhi" userId="39de57b9-85c0-4fd1-aaac-8ca2b6560ad0" providerId="ADAL" clId="{5D630037-3A1D-4EAB-A2F7-8287BE507CB3}" dt="2022-07-15T13:01:25.816" v="6303"/>
          <ac:spMkLst>
            <pc:docMk/>
            <pc:sldMk cId="3759718192" sldId="368"/>
            <ac:spMk id="21" creationId="{AD2BC52D-256D-2A03-A5D3-80A0D3E22A60}"/>
          </ac:spMkLst>
        </pc:spChg>
        <pc:spChg chg="mod">
          <ac:chgData name="Alfred Asterjadhi" userId="39de57b9-85c0-4fd1-aaac-8ca2b6560ad0" providerId="ADAL" clId="{5D630037-3A1D-4EAB-A2F7-8287BE507CB3}" dt="2022-07-15T13:01:25.816" v="6303"/>
          <ac:spMkLst>
            <pc:docMk/>
            <pc:sldMk cId="3759718192" sldId="368"/>
            <ac:spMk id="22" creationId="{404940A3-CF2C-D0C5-6D61-FD3914927E33}"/>
          </ac:spMkLst>
        </pc:spChg>
        <pc:spChg chg="mod">
          <ac:chgData name="Alfred Asterjadhi" userId="39de57b9-85c0-4fd1-aaac-8ca2b6560ad0" providerId="ADAL" clId="{5D630037-3A1D-4EAB-A2F7-8287BE507CB3}" dt="2022-07-15T13:01:25.816" v="6303"/>
          <ac:spMkLst>
            <pc:docMk/>
            <pc:sldMk cId="3759718192" sldId="368"/>
            <ac:spMk id="23" creationId="{936DA38C-3AFF-8BB5-91DC-1D88F9F8C90A}"/>
          </ac:spMkLst>
        </pc:spChg>
        <pc:spChg chg="mod">
          <ac:chgData name="Alfred Asterjadhi" userId="39de57b9-85c0-4fd1-aaac-8ca2b6560ad0" providerId="ADAL" clId="{5D630037-3A1D-4EAB-A2F7-8287BE507CB3}" dt="2022-07-15T13:01:25.816" v="6303"/>
          <ac:spMkLst>
            <pc:docMk/>
            <pc:sldMk cId="3759718192" sldId="368"/>
            <ac:spMk id="25" creationId="{5349C4DF-9FE3-A5FD-0A92-9568F2835F32}"/>
          </ac:spMkLst>
        </pc:spChg>
        <pc:spChg chg="mod">
          <ac:chgData name="Alfred Asterjadhi" userId="39de57b9-85c0-4fd1-aaac-8ca2b6560ad0" providerId="ADAL" clId="{5D630037-3A1D-4EAB-A2F7-8287BE507CB3}" dt="2022-07-15T13:01:25.816" v="6303"/>
          <ac:spMkLst>
            <pc:docMk/>
            <pc:sldMk cId="3759718192" sldId="368"/>
            <ac:spMk id="26" creationId="{F4AEE57E-7B8E-654D-FB18-644672EE04EA}"/>
          </ac:spMkLst>
        </pc:spChg>
        <pc:spChg chg="mod">
          <ac:chgData name="Alfred Asterjadhi" userId="39de57b9-85c0-4fd1-aaac-8ca2b6560ad0" providerId="ADAL" clId="{5D630037-3A1D-4EAB-A2F7-8287BE507CB3}" dt="2022-07-15T13:01:25.816" v="6303"/>
          <ac:spMkLst>
            <pc:docMk/>
            <pc:sldMk cId="3759718192" sldId="368"/>
            <ac:spMk id="27" creationId="{6FB4E630-6D3C-0504-3E02-FCC38D3BFF10}"/>
          </ac:spMkLst>
        </pc:spChg>
        <pc:spChg chg="mod">
          <ac:chgData name="Alfred Asterjadhi" userId="39de57b9-85c0-4fd1-aaac-8ca2b6560ad0" providerId="ADAL" clId="{5D630037-3A1D-4EAB-A2F7-8287BE507CB3}" dt="2022-07-15T13:01:25.816" v="6303"/>
          <ac:spMkLst>
            <pc:docMk/>
            <pc:sldMk cId="3759718192" sldId="368"/>
            <ac:spMk id="28" creationId="{F49F53BA-F0E9-8BA6-D5E0-278571ED0933}"/>
          </ac:spMkLst>
        </pc:spChg>
        <pc:spChg chg="mod">
          <ac:chgData name="Alfred Asterjadhi" userId="39de57b9-85c0-4fd1-aaac-8ca2b6560ad0" providerId="ADAL" clId="{5D630037-3A1D-4EAB-A2F7-8287BE507CB3}" dt="2022-07-15T13:01:25.816" v="6303"/>
          <ac:spMkLst>
            <pc:docMk/>
            <pc:sldMk cId="3759718192" sldId="368"/>
            <ac:spMk id="29" creationId="{10338069-A552-84C6-D5C7-CEE0AF159382}"/>
          </ac:spMkLst>
        </pc:spChg>
        <pc:spChg chg="mod">
          <ac:chgData name="Alfred Asterjadhi" userId="39de57b9-85c0-4fd1-aaac-8ca2b6560ad0" providerId="ADAL" clId="{5D630037-3A1D-4EAB-A2F7-8287BE507CB3}" dt="2022-07-15T13:01:25.816" v="6303"/>
          <ac:spMkLst>
            <pc:docMk/>
            <pc:sldMk cId="3759718192" sldId="368"/>
            <ac:spMk id="30" creationId="{EB0E65D5-587A-2411-77E4-571515457066}"/>
          </ac:spMkLst>
        </pc:spChg>
        <pc:spChg chg="mod">
          <ac:chgData name="Alfred Asterjadhi" userId="39de57b9-85c0-4fd1-aaac-8ca2b6560ad0" providerId="ADAL" clId="{5D630037-3A1D-4EAB-A2F7-8287BE507CB3}" dt="2022-07-15T13:01:25.816" v="6303"/>
          <ac:spMkLst>
            <pc:docMk/>
            <pc:sldMk cId="3759718192" sldId="368"/>
            <ac:spMk id="31" creationId="{EB3A6FE3-E5DD-3CAF-5192-640267D60A87}"/>
          </ac:spMkLst>
        </pc:spChg>
        <pc:spChg chg="mod">
          <ac:chgData name="Alfred Asterjadhi" userId="39de57b9-85c0-4fd1-aaac-8ca2b6560ad0" providerId="ADAL" clId="{5D630037-3A1D-4EAB-A2F7-8287BE507CB3}" dt="2022-07-15T13:01:25.816" v="6303"/>
          <ac:spMkLst>
            <pc:docMk/>
            <pc:sldMk cId="3759718192" sldId="368"/>
            <ac:spMk id="32" creationId="{41144E47-3C7E-0435-F92E-5EB14101F1D2}"/>
          </ac:spMkLst>
        </pc:spChg>
        <pc:spChg chg="mod">
          <ac:chgData name="Alfred Asterjadhi" userId="39de57b9-85c0-4fd1-aaac-8ca2b6560ad0" providerId="ADAL" clId="{5D630037-3A1D-4EAB-A2F7-8287BE507CB3}" dt="2022-07-15T13:01:25.816" v="6303"/>
          <ac:spMkLst>
            <pc:docMk/>
            <pc:sldMk cId="3759718192" sldId="368"/>
            <ac:spMk id="33" creationId="{F5A3E8BB-DEA7-F692-A20C-DD33417650CB}"/>
          </ac:spMkLst>
        </pc:spChg>
        <pc:spChg chg="mod">
          <ac:chgData name="Alfred Asterjadhi" userId="39de57b9-85c0-4fd1-aaac-8ca2b6560ad0" providerId="ADAL" clId="{5D630037-3A1D-4EAB-A2F7-8287BE507CB3}" dt="2022-07-15T13:01:25.816" v="6303"/>
          <ac:spMkLst>
            <pc:docMk/>
            <pc:sldMk cId="3759718192" sldId="368"/>
            <ac:spMk id="34" creationId="{6C217E7A-612E-3D2D-E388-D643426CC294}"/>
          </ac:spMkLst>
        </pc:spChg>
        <pc:spChg chg="mod">
          <ac:chgData name="Alfred Asterjadhi" userId="39de57b9-85c0-4fd1-aaac-8ca2b6560ad0" providerId="ADAL" clId="{5D630037-3A1D-4EAB-A2F7-8287BE507CB3}" dt="2022-07-15T13:01:25.816" v="6303"/>
          <ac:spMkLst>
            <pc:docMk/>
            <pc:sldMk cId="3759718192" sldId="368"/>
            <ac:spMk id="35" creationId="{FCDFC126-70EA-F569-8A86-E8139F4B3E81}"/>
          </ac:spMkLst>
        </pc:spChg>
        <pc:grpChg chg="add mod">
          <ac:chgData name="Alfred Asterjadhi" userId="39de57b9-85c0-4fd1-aaac-8ca2b6560ad0" providerId="ADAL" clId="{5D630037-3A1D-4EAB-A2F7-8287BE507CB3}" dt="2022-07-15T13:01:05.836" v="6301" actId="14100"/>
          <ac:grpSpMkLst>
            <pc:docMk/>
            <pc:sldMk cId="3759718192" sldId="368"/>
            <ac:grpSpMk id="8" creationId="{EEE77E41-F23F-8673-4F44-8D2C8FA0C23B}"/>
          </ac:grpSpMkLst>
        </pc:grpChg>
        <pc:grpChg chg="add mod">
          <ac:chgData name="Alfred Asterjadhi" userId="39de57b9-85c0-4fd1-aaac-8ca2b6560ad0" providerId="ADAL" clId="{5D630037-3A1D-4EAB-A2F7-8287BE507CB3}" dt="2022-07-15T13:01:29.177" v="6304" actId="1076"/>
          <ac:grpSpMkLst>
            <pc:docMk/>
            <pc:sldMk cId="3759718192" sldId="368"/>
            <ac:grpSpMk id="17" creationId="{977A7893-1DED-4B21-9D8A-E289C6B00174}"/>
          </ac:grpSpMkLst>
        </pc:grpChg>
        <pc:grpChg chg="mod">
          <ac:chgData name="Alfred Asterjadhi" userId="39de57b9-85c0-4fd1-aaac-8ca2b6560ad0" providerId="ADAL" clId="{5D630037-3A1D-4EAB-A2F7-8287BE507CB3}" dt="2022-07-15T13:01:25.816" v="6303"/>
          <ac:grpSpMkLst>
            <pc:docMk/>
            <pc:sldMk cId="3759718192" sldId="368"/>
            <ac:grpSpMk id="19" creationId="{EE8C2363-74A5-8457-5741-7270E8963F0C}"/>
          </ac:grpSpMkLst>
        </pc:grpChg>
        <pc:picChg chg="add del mod">
          <ac:chgData name="Alfred Asterjadhi" userId="39de57b9-85c0-4fd1-aaac-8ca2b6560ad0" providerId="ADAL" clId="{5D630037-3A1D-4EAB-A2F7-8287BE507CB3}" dt="2022-07-14T03:19:52.307" v="5350" actId="478"/>
          <ac:picMkLst>
            <pc:docMk/>
            <pc:sldMk cId="3759718192" sldId="368"/>
            <ac:picMk id="8" creationId="{800A9F19-2673-7FD0-12FA-CCAC175DE379}"/>
          </ac:picMkLst>
        </pc:picChg>
        <pc:picChg chg="add del mod">
          <ac:chgData name="Alfred Asterjadhi" userId="39de57b9-85c0-4fd1-aaac-8ca2b6560ad0" providerId="ADAL" clId="{5D630037-3A1D-4EAB-A2F7-8287BE507CB3}" dt="2022-07-14T19:13:05.459" v="6241" actId="478"/>
          <ac:picMkLst>
            <pc:docMk/>
            <pc:sldMk cId="3759718192" sldId="368"/>
            <ac:picMk id="10" creationId="{D1A4552E-DB0F-4B9F-8D8B-CF0E7F49CD26}"/>
          </ac:picMkLst>
        </pc:picChg>
        <pc:picChg chg="add del mod">
          <ac:chgData name="Alfred Asterjadhi" userId="39de57b9-85c0-4fd1-aaac-8ca2b6560ad0" providerId="ADAL" clId="{5D630037-3A1D-4EAB-A2F7-8287BE507CB3}" dt="2022-07-14T19:12:29.461" v="6236" actId="478"/>
          <ac:picMkLst>
            <pc:docMk/>
            <pc:sldMk cId="3759718192" sldId="368"/>
            <ac:picMk id="11" creationId="{20EBE04D-C8FC-F31D-5760-A9A2B4A1A776}"/>
          </ac:picMkLst>
        </pc:picChg>
        <pc:picChg chg="add del mod">
          <ac:chgData name="Alfred Asterjadhi" userId="39de57b9-85c0-4fd1-aaac-8ca2b6560ad0" providerId="ADAL" clId="{5D630037-3A1D-4EAB-A2F7-8287BE507CB3}" dt="2022-07-15T13:01:25.397" v="6302" actId="478"/>
          <ac:picMkLst>
            <pc:docMk/>
            <pc:sldMk cId="3759718192" sldId="368"/>
            <ac:picMk id="18" creationId="{ADDAF165-1B28-B7EC-D6CF-769149DBC68D}"/>
          </ac:picMkLst>
        </pc:picChg>
        <pc:picChg chg="add mod ord">
          <ac:chgData name="Alfred Asterjadhi" userId="39de57b9-85c0-4fd1-aaac-8ca2b6560ad0" providerId="ADAL" clId="{5D630037-3A1D-4EAB-A2F7-8287BE507CB3}" dt="2022-07-14T19:13:44.407" v="6260" actId="1037"/>
          <ac:picMkLst>
            <pc:docMk/>
            <pc:sldMk cId="3759718192" sldId="368"/>
            <ac:picMk id="20" creationId="{5E975C99-953E-6E0C-96D3-9FA28134C72A}"/>
          </ac:picMkLst>
        </pc:picChg>
        <pc:picChg chg="add del mod">
          <ac:chgData name="Alfred Asterjadhi" userId="39de57b9-85c0-4fd1-aaac-8ca2b6560ad0" providerId="ADAL" clId="{5D630037-3A1D-4EAB-A2F7-8287BE507CB3}" dt="2022-07-14T14:22:12.766" v="5957" actId="478"/>
          <ac:picMkLst>
            <pc:docMk/>
            <pc:sldMk cId="3759718192" sldId="368"/>
            <ac:picMk id="20" creationId="{D8838CFB-2DF1-655B-7338-D383F2CD2E2E}"/>
          </ac:picMkLst>
        </pc:picChg>
        <pc:picChg chg="mod">
          <ac:chgData name="Alfred Asterjadhi" userId="39de57b9-85c0-4fd1-aaac-8ca2b6560ad0" providerId="ADAL" clId="{5D630037-3A1D-4EAB-A2F7-8287BE507CB3}" dt="2022-07-15T13:01:25.816" v="6303"/>
          <ac:picMkLst>
            <pc:docMk/>
            <pc:sldMk cId="3759718192" sldId="368"/>
            <ac:picMk id="24" creationId="{844C8527-B266-CC14-6EE1-73BC364EB722}"/>
          </ac:picMkLst>
        </pc:picChg>
        <pc:cxnChg chg="add mod">
          <ac:chgData name="Alfred Asterjadhi" userId="39de57b9-85c0-4fd1-aaac-8ca2b6560ad0" providerId="ADAL" clId="{5D630037-3A1D-4EAB-A2F7-8287BE507CB3}" dt="2022-07-14T03:43:07.156" v="5367" actId="164"/>
          <ac:cxnSpMkLst>
            <pc:docMk/>
            <pc:sldMk cId="3759718192" sldId="368"/>
            <ac:cxnSpMk id="12" creationId="{3D39A8D2-3ACC-548D-54EE-DC877E4403AD}"/>
          </ac:cxnSpMkLst>
        </pc:cxnChg>
        <pc:cxnChg chg="add mod">
          <ac:chgData name="Alfred Asterjadhi" userId="39de57b9-85c0-4fd1-aaac-8ca2b6560ad0" providerId="ADAL" clId="{5D630037-3A1D-4EAB-A2F7-8287BE507CB3}" dt="2022-07-14T03:43:07.156" v="5367" actId="164"/>
          <ac:cxnSpMkLst>
            <pc:docMk/>
            <pc:sldMk cId="3759718192" sldId="368"/>
            <ac:cxnSpMk id="14" creationId="{F1541B31-8821-3EC7-CFDD-DF0B1CA0D3CF}"/>
          </ac:cxnSpMkLst>
        </pc:cxnChg>
      </pc:sldChg>
      <pc:sldChg chg="addSp delSp modSp new mod">
        <pc:chgData name="Alfred Asterjadhi" userId="39de57b9-85c0-4fd1-aaac-8ca2b6560ad0" providerId="ADAL" clId="{5D630037-3A1D-4EAB-A2F7-8287BE507CB3}" dt="2022-07-15T13:00:44.779" v="6299" actId="1076"/>
        <pc:sldMkLst>
          <pc:docMk/>
          <pc:sldMk cId="4149919471" sldId="369"/>
        </pc:sldMkLst>
        <pc:spChg chg="mod">
          <ac:chgData name="Alfred Asterjadhi" userId="39de57b9-85c0-4fd1-aaac-8ca2b6560ad0" providerId="ADAL" clId="{5D630037-3A1D-4EAB-A2F7-8287BE507CB3}" dt="2022-07-14T16:04:04.880" v="6136" actId="20577"/>
          <ac:spMkLst>
            <pc:docMk/>
            <pc:sldMk cId="4149919471" sldId="369"/>
            <ac:spMk id="2" creationId="{9452E713-66E3-6C0E-64DF-B60116957A3F}"/>
          </ac:spMkLst>
        </pc:spChg>
        <pc:spChg chg="del mod">
          <ac:chgData name="Alfred Asterjadhi" userId="39de57b9-85c0-4fd1-aaac-8ca2b6560ad0" providerId="ADAL" clId="{5D630037-3A1D-4EAB-A2F7-8287BE507CB3}" dt="2022-07-14T03:47:17.013" v="5532" actId="478"/>
          <ac:spMkLst>
            <pc:docMk/>
            <pc:sldMk cId="4149919471" sldId="369"/>
            <ac:spMk id="3" creationId="{93EFBCFE-11FC-380E-D03D-81943BE36617}"/>
          </ac:spMkLst>
        </pc:spChg>
        <pc:spChg chg="mod">
          <ac:chgData name="Alfred Asterjadhi" userId="39de57b9-85c0-4fd1-aaac-8ca2b6560ad0" providerId="ADAL" clId="{5D630037-3A1D-4EAB-A2F7-8287BE507CB3}" dt="2022-07-14T03:54:55.674" v="5684"/>
          <ac:spMkLst>
            <pc:docMk/>
            <pc:sldMk cId="4149919471" sldId="369"/>
            <ac:spMk id="4" creationId="{0154D91C-67BB-A57C-5173-47D13B51F834}"/>
          </ac:spMkLst>
        </pc:spChg>
        <pc:spChg chg="mod">
          <ac:chgData name="Alfred Asterjadhi" userId="39de57b9-85c0-4fd1-aaac-8ca2b6560ad0" providerId="ADAL" clId="{5D630037-3A1D-4EAB-A2F7-8287BE507CB3}" dt="2022-07-14T03:54:55.674" v="5684"/>
          <ac:spMkLst>
            <pc:docMk/>
            <pc:sldMk cId="4149919471" sldId="369"/>
            <ac:spMk id="5" creationId="{9875C167-778F-CFEE-1F8A-23FE481B42AE}"/>
          </ac:spMkLst>
        </pc:spChg>
        <pc:spChg chg="mod">
          <ac:chgData name="Alfred Asterjadhi" userId="39de57b9-85c0-4fd1-aaac-8ca2b6560ad0" providerId="ADAL" clId="{5D630037-3A1D-4EAB-A2F7-8287BE507CB3}" dt="2022-07-14T03:54:55.674" v="5684"/>
          <ac:spMkLst>
            <pc:docMk/>
            <pc:sldMk cId="4149919471" sldId="369"/>
            <ac:spMk id="6" creationId="{29CFE1A9-332B-2B06-C330-B9EB4742F3D1}"/>
          </ac:spMkLst>
        </pc:spChg>
        <pc:spChg chg="add mod">
          <ac:chgData name="Alfred Asterjadhi" userId="39de57b9-85c0-4fd1-aaac-8ca2b6560ad0" providerId="ADAL" clId="{5D630037-3A1D-4EAB-A2F7-8287BE507CB3}" dt="2022-07-15T13:00:44.779" v="6299" actId="1076"/>
          <ac:spMkLst>
            <pc:docMk/>
            <pc:sldMk cId="4149919471" sldId="369"/>
            <ac:spMk id="7" creationId="{22A9208D-4185-B8B8-F2A3-4A0DB48DBE16}"/>
          </ac:spMkLst>
        </pc:spChg>
        <pc:spChg chg="add del">
          <ac:chgData name="Alfred Asterjadhi" userId="39de57b9-85c0-4fd1-aaac-8ca2b6560ad0" providerId="ADAL" clId="{5D630037-3A1D-4EAB-A2F7-8287BE507CB3}" dt="2022-07-14T03:47:18.512" v="5534" actId="22"/>
          <ac:spMkLst>
            <pc:docMk/>
            <pc:sldMk cId="4149919471" sldId="369"/>
            <ac:spMk id="8" creationId="{1517E66B-21F9-289C-E6F0-010E75994310}"/>
          </ac:spMkLst>
        </pc:spChg>
        <pc:spChg chg="add del mod">
          <ac:chgData name="Alfred Asterjadhi" userId="39de57b9-85c0-4fd1-aaac-8ca2b6560ad0" providerId="ADAL" clId="{5D630037-3A1D-4EAB-A2F7-8287BE507CB3}" dt="2022-07-15T13:00:38.952" v="6297" actId="478"/>
          <ac:spMkLst>
            <pc:docMk/>
            <pc:sldMk cId="4149919471" sldId="369"/>
            <ac:spMk id="9" creationId="{7E33FE65-829C-DA97-E92D-AB8B54E24E80}"/>
          </ac:spMkLst>
        </pc:spChg>
        <pc:spChg chg="add del mod">
          <ac:chgData name="Alfred Asterjadhi" userId="39de57b9-85c0-4fd1-aaac-8ca2b6560ad0" providerId="ADAL" clId="{5D630037-3A1D-4EAB-A2F7-8287BE507CB3}" dt="2022-07-14T03:49:03.746" v="5557" actId="478"/>
          <ac:spMkLst>
            <pc:docMk/>
            <pc:sldMk cId="4149919471" sldId="369"/>
            <ac:spMk id="10" creationId="{E9725E3A-FECE-3B9D-3598-887A94891954}"/>
          </ac:spMkLst>
        </pc:spChg>
        <pc:spChg chg="add del mod">
          <ac:chgData name="Alfred Asterjadhi" userId="39de57b9-85c0-4fd1-aaac-8ca2b6560ad0" providerId="ADAL" clId="{5D630037-3A1D-4EAB-A2F7-8287BE507CB3}" dt="2022-07-14T03:54:55.674" v="5684"/>
          <ac:spMkLst>
            <pc:docMk/>
            <pc:sldMk cId="4149919471" sldId="369"/>
            <ac:spMk id="11" creationId="{27569536-4CB5-874C-0927-320B93B8990A}"/>
          </ac:spMkLst>
        </pc:spChg>
        <pc:spChg chg="add del mod">
          <ac:chgData name="Alfred Asterjadhi" userId="39de57b9-85c0-4fd1-aaac-8ca2b6560ad0" providerId="ADAL" clId="{5D630037-3A1D-4EAB-A2F7-8287BE507CB3}" dt="2022-07-14T03:54:55.674" v="5684"/>
          <ac:spMkLst>
            <pc:docMk/>
            <pc:sldMk cId="4149919471" sldId="369"/>
            <ac:spMk id="12" creationId="{000901AE-123F-C41D-EC31-F8E423614D1B}"/>
          </ac:spMkLst>
        </pc:spChg>
        <pc:spChg chg="add del mod">
          <ac:chgData name="Alfred Asterjadhi" userId="39de57b9-85c0-4fd1-aaac-8ca2b6560ad0" providerId="ADAL" clId="{5D630037-3A1D-4EAB-A2F7-8287BE507CB3}" dt="2022-07-14T03:54:55.674" v="5684"/>
          <ac:spMkLst>
            <pc:docMk/>
            <pc:sldMk cId="4149919471" sldId="369"/>
            <ac:spMk id="13" creationId="{BED76648-2EDA-3539-FC26-4F6E5EBAE40B}"/>
          </ac:spMkLst>
        </pc:spChg>
        <pc:spChg chg="add del mod">
          <ac:chgData name="Alfred Asterjadhi" userId="39de57b9-85c0-4fd1-aaac-8ca2b6560ad0" providerId="ADAL" clId="{5D630037-3A1D-4EAB-A2F7-8287BE507CB3}" dt="2022-07-14T03:54:55.674" v="5684"/>
          <ac:spMkLst>
            <pc:docMk/>
            <pc:sldMk cId="4149919471" sldId="369"/>
            <ac:spMk id="14" creationId="{6CDA7A7E-1855-836C-46D2-0C362519C4EF}"/>
          </ac:spMkLst>
        </pc:spChg>
        <pc:spChg chg="add del mod">
          <ac:chgData name="Alfred Asterjadhi" userId="39de57b9-85c0-4fd1-aaac-8ca2b6560ad0" providerId="ADAL" clId="{5D630037-3A1D-4EAB-A2F7-8287BE507CB3}" dt="2022-07-14T03:54:58.694" v="5685" actId="478"/>
          <ac:spMkLst>
            <pc:docMk/>
            <pc:sldMk cId="4149919471" sldId="369"/>
            <ac:spMk id="15" creationId="{FD7E074A-C83A-5A1E-EE54-BE3C687C04ED}"/>
          </ac:spMkLst>
        </pc:spChg>
      </pc:sldChg>
      <pc:sldMasterChg chg="modSp mod modSldLayout">
        <pc:chgData name="Alfred Asterjadhi" userId="39de57b9-85c0-4fd1-aaac-8ca2b6560ad0" providerId="ADAL" clId="{5D630037-3A1D-4EAB-A2F7-8287BE507CB3}" dt="2022-07-15T12:42:08.960" v="6296" actId="6549"/>
        <pc:sldMasterMkLst>
          <pc:docMk/>
          <pc:sldMasterMk cId="0" sldId="2147483648"/>
        </pc:sldMasterMkLst>
        <pc:spChg chg="mod">
          <ac:chgData name="Alfred Asterjadhi" userId="39de57b9-85c0-4fd1-aaac-8ca2b6560ad0" providerId="ADAL" clId="{5D630037-3A1D-4EAB-A2F7-8287BE507CB3}" dt="2022-07-15T12:42:08.960" v="6296" actId="6549"/>
          <ac:spMkLst>
            <pc:docMk/>
            <pc:sldMasterMk cId="0" sldId="2147483648"/>
            <ac:spMk id="10" creationId="{00000000-0000-0000-0000-000000000000}"/>
          </ac:spMkLst>
        </pc:spChg>
        <pc:spChg chg="mod">
          <ac:chgData name="Alfred Asterjadhi" userId="39de57b9-85c0-4fd1-aaac-8ca2b6560ad0" providerId="ADAL" clId="{5D630037-3A1D-4EAB-A2F7-8287BE507CB3}" dt="2022-07-08T23:13:51.907" v="442" actId="20577"/>
          <ac:spMkLst>
            <pc:docMk/>
            <pc:sldMasterMk cId="0" sldId="2147483648"/>
            <ac:spMk id="1027" creationId="{00000000-0000-0000-0000-000000000000}"/>
          </ac:spMkLst>
        </pc:spChg>
        <pc:sldLayoutChg chg="modSp mod">
          <pc:chgData name="Alfred Asterjadhi" userId="39de57b9-85c0-4fd1-aaac-8ca2b6560ad0" providerId="ADAL" clId="{5D630037-3A1D-4EAB-A2F7-8287BE507CB3}" dt="2022-07-08T23:13:59.266" v="443"/>
          <pc:sldLayoutMkLst>
            <pc:docMk/>
            <pc:sldMasterMk cId="0" sldId="2147483648"/>
            <pc:sldLayoutMk cId="0" sldId="2147483650"/>
          </pc:sldLayoutMkLst>
          <pc:spChg chg="mod">
            <ac:chgData name="Alfred Asterjadhi" userId="39de57b9-85c0-4fd1-aaac-8ca2b6560ad0" providerId="ADAL" clId="{5D630037-3A1D-4EAB-A2F7-8287BE507CB3}" dt="2022-07-08T23:13:59.266" v="443"/>
            <ac:spMkLst>
              <pc:docMk/>
              <pc:sldMasterMk cId="0" sldId="2147483648"/>
              <pc:sldLayoutMk cId="0" sldId="2147483650"/>
              <ac:spMk id="12" creationId="{00000000-0000-0000-0000-000000000000}"/>
            </ac:spMkLst>
          </pc:spChg>
        </pc:sldLayoutChg>
      </pc:sldMasterChg>
    </pc:docChg>
  </pc:docChgLst>
  <pc:docChgLst>
    <pc:chgData name="Alfred Asterjadhi" userId="39de57b9-85c0-4fd1-aaac-8ca2b6560ad0" providerId="ADAL" clId="{AD66CE3F-71CA-4EFE-A6DE-B01B4CE60F74}"/>
    <pc:docChg chg="undo custSel addSld delSld modSld modMainMaster">
      <pc:chgData name="Alfred Asterjadhi" userId="39de57b9-85c0-4fd1-aaac-8ca2b6560ad0" providerId="ADAL" clId="{AD66CE3F-71CA-4EFE-A6DE-B01B4CE60F74}" dt="2022-08-08T14:16:35.526" v="646"/>
      <pc:docMkLst>
        <pc:docMk/>
      </pc:docMkLst>
      <pc:sldChg chg="modSp mod">
        <pc:chgData name="Alfred Asterjadhi" userId="39de57b9-85c0-4fd1-aaac-8ca2b6560ad0" providerId="ADAL" clId="{AD66CE3F-71CA-4EFE-A6DE-B01B4CE60F74}" dt="2022-08-02T23:48:42.061" v="55" actId="20577"/>
        <pc:sldMkLst>
          <pc:docMk/>
          <pc:sldMk cId="0" sldId="256"/>
        </pc:sldMkLst>
        <pc:spChg chg="mod">
          <ac:chgData name="Alfred Asterjadhi" userId="39de57b9-85c0-4fd1-aaac-8ca2b6560ad0" providerId="ADAL" clId="{AD66CE3F-71CA-4EFE-A6DE-B01B4CE60F74}" dt="2022-08-02T23:48:42.061" v="55" actId="20577"/>
          <ac:spMkLst>
            <pc:docMk/>
            <pc:sldMk cId="0" sldId="256"/>
            <ac:spMk id="6" creationId="{00000000-0000-0000-0000-000000000000}"/>
          </ac:spMkLst>
        </pc:spChg>
        <pc:spChg chg="mod">
          <ac:chgData name="Alfred Asterjadhi" userId="39de57b9-85c0-4fd1-aaac-8ca2b6560ad0" providerId="ADAL" clId="{AD66CE3F-71CA-4EFE-A6DE-B01B4CE60F74}" dt="2022-08-02T23:48:07.252" v="43" actId="20577"/>
          <ac:spMkLst>
            <pc:docMk/>
            <pc:sldMk cId="0" sldId="256"/>
            <ac:spMk id="3073" creationId="{00000000-0000-0000-0000-000000000000}"/>
          </ac:spMkLst>
        </pc:spChg>
        <pc:spChg chg="mod">
          <ac:chgData name="Alfred Asterjadhi" userId="39de57b9-85c0-4fd1-aaac-8ca2b6560ad0" providerId="ADAL" clId="{AD66CE3F-71CA-4EFE-A6DE-B01B4CE60F74}" dt="2022-08-02T23:48:15.105" v="44" actId="20577"/>
          <ac:spMkLst>
            <pc:docMk/>
            <pc:sldMk cId="0" sldId="256"/>
            <ac:spMk id="3074" creationId="{00000000-0000-0000-0000-000000000000}"/>
          </ac:spMkLst>
        </pc:spChg>
      </pc:sldChg>
      <pc:sldChg chg="modSp mod">
        <pc:chgData name="Alfred Asterjadhi" userId="39de57b9-85c0-4fd1-aaac-8ca2b6560ad0" providerId="ADAL" clId="{AD66CE3F-71CA-4EFE-A6DE-B01B4CE60F74}" dt="2022-08-03T00:06:14.232" v="574"/>
        <pc:sldMkLst>
          <pc:docMk/>
          <pc:sldMk cId="0" sldId="257"/>
        </pc:sldMkLst>
        <pc:spChg chg="mod">
          <ac:chgData name="Alfred Asterjadhi" userId="39de57b9-85c0-4fd1-aaac-8ca2b6560ad0" providerId="ADAL" clId="{AD66CE3F-71CA-4EFE-A6DE-B01B4CE60F74}" dt="2022-08-03T00:06:14.232" v="574"/>
          <ac:spMkLst>
            <pc:docMk/>
            <pc:sldMk cId="0" sldId="257"/>
            <ac:spMk id="7" creationId="{4565958B-DD30-4EE7-AF20-DC550898176B}"/>
          </ac:spMkLst>
        </pc:spChg>
        <pc:spChg chg="mod">
          <ac:chgData name="Alfred Asterjadhi" userId="39de57b9-85c0-4fd1-aaac-8ca2b6560ad0" providerId="ADAL" clId="{AD66CE3F-71CA-4EFE-A6DE-B01B4CE60F74}" dt="2022-08-02T23:51:05.307" v="133" actId="20577"/>
          <ac:spMkLst>
            <pc:docMk/>
            <pc:sldMk cId="0" sldId="257"/>
            <ac:spMk id="4098" creationId="{00000000-0000-0000-0000-000000000000}"/>
          </ac:spMkLst>
        </pc:spChg>
      </pc:sldChg>
      <pc:sldChg chg="modSp mod">
        <pc:chgData name="Alfred Asterjadhi" userId="39de57b9-85c0-4fd1-aaac-8ca2b6560ad0" providerId="ADAL" clId="{AD66CE3F-71CA-4EFE-A6DE-B01B4CE60F74}" dt="2022-08-03T00:06:20.608" v="576"/>
        <pc:sldMkLst>
          <pc:docMk/>
          <pc:sldMk cId="3254182675" sldId="258"/>
        </pc:sldMkLst>
        <pc:spChg chg="mod">
          <ac:chgData name="Alfred Asterjadhi" userId="39de57b9-85c0-4fd1-aaac-8ca2b6560ad0" providerId="ADAL" clId="{AD66CE3F-71CA-4EFE-A6DE-B01B4CE60F74}" dt="2022-08-03T00:06:20.608" v="576"/>
          <ac:spMkLst>
            <pc:docMk/>
            <pc:sldMk cId="3254182675" sldId="258"/>
            <ac:spMk id="7" creationId="{4F62ADF5-BC8B-4EF4-B4E8-C355611EECFF}"/>
          </ac:spMkLst>
        </pc:spChg>
      </pc:sldChg>
      <pc:sldChg chg="modSp mod">
        <pc:chgData name="Alfred Asterjadhi" userId="39de57b9-85c0-4fd1-aaac-8ca2b6560ad0" providerId="ADAL" clId="{AD66CE3F-71CA-4EFE-A6DE-B01B4CE60F74}" dt="2022-08-03T00:06:25.521" v="578"/>
        <pc:sldMkLst>
          <pc:docMk/>
          <pc:sldMk cId="3136880362" sldId="260"/>
        </pc:sldMkLst>
        <pc:spChg chg="mod">
          <ac:chgData name="Alfred Asterjadhi" userId="39de57b9-85c0-4fd1-aaac-8ca2b6560ad0" providerId="ADAL" clId="{AD66CE3F-71CA-4EFE-A6DE-B01B4CE60F74}" dt="2022-08-03T00:06:25.521" v="578"/>
          <ac:spMkLst>
            <pc:docMk/>
            <pc:sldMk cId="3136880362" sldId="260"/>
            <ac:spMk id="7" creationId="{733EE7F5-4D25-4915-8021-FD9EE23E2C32}"/>
          </ac:spMkLst>
        </pc:spChg>
      </pc:sldChg>
      <pc:sldChg chg="modSp mod">
        <pc:chgData name="Alfred Asterjadhi" userId="39de57b9-85c0-4fd1-aaac-8ca2b6560ad0" providerId="ADAL" clId="{AD66CE3F-71CA-4EFE-A6DE-B01B4CE60F74}" dt="2022-08-03T00:06:30.688" v="580"/>
        <pc:sldMkLst>
          <pc:docMk/>
          <pc:sldMk cId="1676196551" sldId="261"/>
        </pc:sldMkLst>
        <pc:spChg chg="mod">
          <ac:chgData name="Alfred Asterjadhi" userId="39de57b9-85c0-4fd1-aaac-8ca2b6560ad0" providerId="ADAL" clId="{AD66CE3F-71CA-4EFE-A6DE-B01B4CE60F74}" dt="2022-08-03T00:06:30.688" v="580"/>
          <ac:spMkLst>
            <pc:docMk/>
            <pc:sldMk cId="1676196551" sldId="261"/>
            <ac:spMk id="7" creationId="{0A0F1EBF-63A8-4C75-8DB7-0D8CD44D0896}"/>
          </ac:spMkLst>
        </pc:spChg>
      </pc:sldChg>
      <pc:sldChg chg="modSp mod">
        <pc:chgData name="Alfred Asterjadhi" userId="39de57b9-85c0-4fd1-aaac-8ca2b6560ad0" providerId="ADAL" clId="{AD66CE3F-71CA-4EFE-A6DE-B01B4CE60F74}" dt="2022-08-03T00:06:32.504" v="581"/>
        <pc:sldMkLst>
          <pc:docMk/>
          <pc:sldMk cId="2927177891" sldId="263"/>
        </pc:sldMkLst>
        <pc:spChg chg="mod">
          <ac:chgData name="Alfred Asterjadhi" userId="39de57b9-85c0-4fd1-aaac-8ca2b6560ad0" providerId="ADAL" clId="{AD66CE3F-71CA-4EFE-A6DE-B01B4CE60F74}" dt="2022-08-03T00:06:32.504" v="581"/>
          <ac:spMkLst>
            <pc:docMk/>
            <pc:sldMk cId="2927177891" sldId="263"/>
            <ac:spMk id="9" creationId="{4BB4CFD1-21C6-467E-AB6E-3577A473F86D}"/>
          </ac:spMkLst>
        </pc:spChg>
      </pc:sldChg>
      <pc:sldChg chg="modSp mod">
        <pc:chgData name="Alfred Asterjadhi" userId="39de57b9-85c0-4fd1-aaac-8ca2b6560ad0" providerId="ADAL" clId="{AD66CE3F-71CA-4EFE-A6DE-B01B4CE60F74}" dt="2022-08-03T00:06:34.609" v="582"/>
        <pc:sldMkLst>
          <pc:docMk/>
          <pc:sldMk cId="4277600907" sldId="264"/>
        </pc:sldMkLst>
        <pc:spChg chg="mod">
          <ac:chgData name="Alfred Asterjadhi" userId="39de57b9-85c0-4fd1-aaac-8ca2b6560ad0" providerId="ADAL" clId="{AD66CE3F-71CA-4EFE-A6DE-B01B4CE60F74}" dt="2022-08-03T00:06:34.609" v="582"/>
          <ac:spMkLst>
            <pc:docMk/>
            <pc:sldMk cId="4277600907" sldId="264"/>
            <ac:spMk id="8" creationId="{B2C4C695-AFB3-4956-B721-DB0805BA0685}"/>
          </ac:spMkLst>
        </pc:spChg>
      </pc:sldChg>
      <pc:sldChg chg="modSp mod">
        <pc:chgData name="Alfred Asterjadhi" userId="39de57b9-85c0-4fd1-aaac-8ca2b6560ad0" providerId="ADAL" clId="{AD66CE3F-71CA-4EFE-A6DE-B01B4CE60F74}" dt="2022-08-03T00:06:36.563" v="583"/>
        <pc:sldMkLst>
          <pc:docMk/>
          <pc:sldMk cId="2436815634" sldId="265"/>
        </pc:sldMkLst>
        <pc:spChg chg="mod">
          <ac:chgData name="Alfred Asterjadhi" userId="39de57b9-85c0-4fd1-aaac-8ca2b6560ad0" providerId="ADAL" clId="{AD66CE3F-71CA-4EFE-A6DE-B01B4CE60F74}" dt="2022-08-03T00:06:36.563" v="583"/>
          <ac:spMkLst>
            <pc:docMk/>
            <pc:sldMk cId="2436815634" sldId="265"/>
            <ac:spMk id="9" creationId="{535943CE-0A57-43F4-9844-46B4091CBC16}"/>
          </ac:spMkLst>
        </pc:spChg>
      </pc:sldChg>
      <pc:sldChg chg="modSp mod">
        <pc:chgData name="Alfred Asterjadhi" userId="39de57b9-85c0-4fd1-aaac-8ca2b6560ad0" providerId="ADAL" clId="{AD66CE3F-71CA-4EFE-A6DE-B01B4CE60F74}" dt="2022-08-03T00:06:38.425" v="584"/>
        <pc:sldMkLst>
          <pc:docMk/>
          <pc:sldMk cId="2400177835" sldId="266"/>
        </pc:sldMkLst>
        <pc:spChg chg="mod">
          <ac:chgData name="Alfred Asterjadhi" userId="39de57b9-85c0-4fd1-aaac-8ca2b6560ad0" providerId="ADAL" clId="{AD66CE3F-71CA-4EFE-A6DE-B01B4CE60F74}" dt="2022-08-03T00:06:38.425" v="584"/>
          <ac:spMkLst>
            <pc:docMk/>
            <pc:sldMk cId="2400177835" sldId="266"/>
            <ac:spMk id="8" creationId="{C5505616-1CE2-43B4-878B-31634EEB6CA7}"/>
          </ac:spMkLst>
        </pc:spChg>
      </pc:sldChg>
      <pc:sldChg chg="modSp mod">
        <pc:chgData name="Alfred Asterjadhi" userId="39de57b9-85c0-4fd1-aaac-8ca2b6560ad0" providerId="ADAL" clId="{AD66CE3F-71CA-4EFE-A6DE-B01B4CE60F74}" dt="2022-08-03T00:14:11.649" v="634" actId="20577"/>
        <pc:sldMkLst>
          <pc:docMk/>
          <pc:sldMk cId="132832093" sldId="267"/>
        </pc:sldMkLst>
        <pc:spChg chg="mod">
          <ac:chgData name="Alfred Asterjadhi" userId="39de57b9-85c0-4fd1-aaac-8ca2b6560ad0" providerId="ADAL" clId="{AD66CE3F-71CA-4EFE-A6DE-B01B4CE60F74}" dt="2022-08-03T00:14:11.649" v="634" actId="20577"/>
          <ac:spMkLst>
            <pc:docMk/>
            <pc:sldMk cId="132832093" sldId="267"/>
            <ac:spMk id="3" creationId="{00000000-0000-0000-0000-000000000000}"/>
          </ac:spMkLst>
        </pc:spChg>
        <pc:spChg chg="mod">
          <ac:chgData name="Alfred Asterjadhi" userId="39de57b9-85c0-4fd1-aaac-8ca2b6560ad0" providerId="ADAL" clId="{AD66CE3F-71CA-4EFE-A6DE-B01B4CE60F74}" dt="2022-08-03T00:06:50.696" v="589"/>
          <ac:spMkLst>
            <pc:docMk/>
            <pc:sldMk cId="132832093" sldId="267"/>
            <ac:spMk id="7" creationId="{C00CAC69-BF6D-4936-9CE0-D96F88ACD748}"/>
          </ac:spMkLst>
        </pc:spChg>
      </pc:sldChg>
      <pc:sldChg chg="modSp mod">
        <pc:chgData name="Alfred Asterjadhi" userId="39de57b9-85c0-4fd1-aaac-8ca2b6560ad0" providerId="ADAL" clId="{AD66CE3F-71CA-4EFE-A6DE-B01B4CE60F74}" dt="2022-08-03T00:07:27.699" v="591"/>
        <pc:sldMkLst>
          <pc:docMk/>
          <pc:sldMk cId="3976818858" sldId="269"/>
        </pc:sldMkLst>
        <pc:spChg chg="mod">
          <ac:chgData name="Alfred Asterjadhi" userId="39de57b9-85c0-4fd1-aaac-8ca2b6560ad0" providerId="ADAL" clId="{AD66CE3F-71CA-4EFE-A6DE-B01B4CE60F74}" dt="2022-08-03T00:07:27.699" v="591"/>
          <ac:spMkLst>
            <pc:docMk/>
            <pc:sldMk cId="3976818858" sldId="269"/>
            <ac:spMk id="6" creationId="{00000000-0000-0000-0000-000000000000}"/>
          </ac:spMkLst>
        </pc:spChg>
        <pc:graphicFrameChg chg="mod modGraphic">
          <ac:chgData name="Alfred Asterjadhi" userId="39de57b9-85c0-4fd1-aaac-8ca2b6560ad0" providerId="ADAL" clId="{AD66CE3F-71CA-4EFE-A6DE-B01B4CE60F74}" dt="2022-08-02T23:57:01.220" v="323"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D66CE3F-71CA-4EFE-A6DE-B01B4CE60F74}" dt="2022-08-03T00:06:40.642" v="585"/>
        <pc:sldMkLst>
          <pc:docMk/>
          <pc:sldMk cId="3387863760" sldId="270"/>
        </pc:sldMkLst>
        <pc:spChg chg="mod">
          <ac:chgData name="Alfred Asterjadhi" userId="39de57b9-85c0-4fd1-aaac-8ca2b6560ad0" providerId="ADAL" clId="{AD66CE3F-71CA-4EFE-A6DE-B01B4CE60F74}" dt="2022-08-03T00:06:40.642" v="585"/>
          <ac:spMkLst>
            <pc:docMk/>
            <pc:sldMk cId="3387863760" sldId="270"/>
            <ac:spMk id="8" creationId="{B1C9D975-9B89-429E-A2AD-175C2CE0D83A}"/>
          </ac:spMkLst>
        </pc:spChg>
      </pc:sldChg>
      <pc:sldChg chg="modSp mod">
        <pc:chgData name="Alfred Asterjadhi" userId="39de57b9-85c0-4fd1-aaac-8ca2b6560ad0" providerId="ADAL" clId="{AD66CE3F-71CA-4EFE-A6DE-B01B4CE60F74}" dt="2022-08-03T00:14:24.202" v="643" actId="20577"/>
        <pc:sldMkLst>
          <pc:docMk/>
          <pc:sldMk cId="2243228416" sldId="299"/>
        </pc:sldMkLst>
        <pc:spChg chg="mod">
          <ac:chgData name="Alfred Asterjadhi" userId="39de57b9-85c0-4fd1-aaac-8ca2b6560ad0" providerId="ADAL" clId="{AD66CE3F-71CA-4EFE-A6DE-B01B4CE60F74}" dt="2022-08-03T00:14:24.202" v="643" actId="20577"/>
          <ac:spMkLst>
            <pc:docMk/>
            <pc:sldMk cId="2243228416" sldId="299"/>
            <ac:spMk id="3" creationId="{3857177C-4F12-41D1-AB93-6925069E5DB9}"/>
          </ac:spMkLst>
        </pc:spChg>
        <pc:spChg chg="mod">
          <ac:chgData name="Alfred Asterjadhi" userId="39de57b9-85c0-4fd1-aaac-8ca2b6560ad0" providerId="ADAL" clId="{AD66CE3F-71CA-4EFE-A6DE-B01B4CE60F74}" dt="2022-08-03T00:07:00.889" v="590"/>
          <ac:spMkLst>
            <pc:docMk/>
            <pc:sldMk cId="2243228416" sldId="299"/>
            <ac:spMk id="8" creationId="{ADA0A8BA-AA59-4AB6-9BD0-89E3B2E275F5}"/>
          </ac:spMkLst>
        </pc:spChg>
        <pc:spChg chg="mod">
          <ac:chgData name="Alfred Asterjadhi" userId="39de57b9-85c0-4fd1-aaac-8ca2b6560ad0" providerId="ADAL" clId="{AD66CE3F-71CA-4EFE-A6DE-B01B4CE60F74}" dt="2022-08-03T00:05:28.508" v="554" actId="20577"/>
          <ac:spMkLst>
            <pc:docMk/>
            <pc:sldMk cId="2243228416" sldId="299"/>
            <ac:spMk id="17" creationId="{442A1050-6527-4B2E-A943-E125D6B48B52}"/>
          </ac:spMkLst>
        </pc:spChg>
      </pc:sldChg>
      <pc:sldChg chg="modSp mod">
        <pc:chgData name="Alfred Asterjadhi" userId="39de57b9-85c0-4fd1-aaac-8ca2b6560ad0" providerId="ADAL" clId="{AD66CE3F-71CA-4EFE-A6DE-B01B4CE60F74}" dt="2022-08-03T00:09:33.808" v="625"/>
        <pc:sldMkLst>
          <pc:docMk/>
          <pc:sldMk cId="1677969607" sldId="323"/>
        </pc:sldMkLst>
        <pc:spChg chg="mod">
          <ac:chgData name="Alfred Asterjadhi" userId="39de57b9-85c0-4fd1-aaac-8ca2b6560ad0" providerId="ADAL" clId="{AD66CE3F-71CA-4EFE-A6DE-B01B4CE60F74}" dt="2022-08-03T00:09:33.808" v="625"/>
          <ac:spMkLst>
            <pc:docMk/>
            <pc:sldMk cId="1677969607" sldId="323"/>
            <ac:spMk id="7" creationId="{247ADCDE-7164-400D-8B27-4BAED4FE7810}"/>
          </ac:spMkLst>
        </pc:spChg>
      </pc:sldChg>
      <pc:sldChg chg="modSp mod">
        <pc:chgData name="Alfred Asterjadhi" userId="39de57b9-85c0-4fd1-aaac-8ca2b6560ad0" providerId="ADAL" clId="{AD66CE3F-71CA-4EFE-A6DE-B01B4CE60F74}" dt="2022-08-03T00:06:27.809" v="579"/>
        <pc:sldMkLst>
          <pc:docMk/>
          <pc:sldMk cId="1908471061" sldId="328"/>
        </pc:sldMkLst>
        <pc:spChg chg="mod">
          <ac:chgData name="Alfred Asterjadhi" userId="39de57b9-85c0-4fd1-aaac-8ca2b6560ad0" providerId="ADAL" clId="{AD66CE3F-71CA-4EFE-A6DE-B01B4CE60F74}" dt="2022-08-03T00:06:27.809" v="579"/>
          <ac:spMkLst>
            <pc:docMk/>
            <pc:sldMk cId="1908471061" sldId="328"/>
            <ac:spMk id="6" creationId="{FCA6EDD1-4720-45B9-8B18-08C7AF47C492}"/>
          </ac:spMkLst>
        </pc:spChg>
      </pc:sldChg>
      <pc:sldChg chg="modSp mod">
        <pc:chgData name="Alfred Asterjadhi" userId="39de57b9-85c0-4fd1-aaac-8ca2b6560ad0" providerId="ADAL" clId="{AD66CE3F-71CA-4EFE-A6DE-B01B4CE60F74}" dt="2022-08-03T00:06:43.081" v="586"/>
        <pc:sldMkLst>
          <pc:docMk/>
          <pc:sldMk cId="15571502" sldId="330"/>
        </pc:sldMkLst>
        <pc:spChg chg="mod">
          <ac:chgData name="Alfred Asterjadhi" userId="39de57b9-85c0-4fd1-aaac-8ca2b6560ad0" providerId="ADAL" clId="{AD66CE3F-71CA-4EFE-A6DE-B01B4CE60F74}" dt="2022-08-03T00:06:43.081" v="586"/>
          <ac:spMkLst>
            <pc:docMk/>
            <pc:sldMk cId="15571502" sldId="330"/>
            <ac:spMk id="6" creationId="{5C48BDE3-7807-417F-A4F1-5356D38590CA}"/>
          </ac:spMkLst>
        </pc:spChg>
      </pc:sldChg>
      <pc:sldChg chg="modSp mod">
        <pc:chgData name="Alfred Asterjadhi" userId="39de57b9-85c0-4fd1-aaac-8ca2b6560ad0" providerId="ADAL" clId="{AD66CE3F-71CA-4EFE-A6DE-B01B4CE60F74}" dt="2022-08-03T00:06:45.489" v="587"/>
        <pc:sldMkLst>
          <pc:docMk/>
          <pc:sldMk cId="3200711991" sldId="331"/>
        </pc:sldMkLst>
        <pc:spChg chg="mod">
          <ac:chgData name="Alfred Asterjadhi" userId="39de57b9-85c0-4fd1-aaac-8ca2b6560ad0" providerId="ADAL" clId="{AD66CE3F-71CA-4EFE-A6DE-B01B4CE60F74}" dt="2022-08-03T00:06:45.489" v="587"/>
          <ac:spMkLst>
            <pc:docMk/>
            <pc:sldMk cId="3200711991" sldId="331"/>
            <ac:spMk id="6" creationId="{C3BF5992-FFFD-4B64-900D-0590BA3C03CE}"/>
          </ac:spMkLst>
        </pc:spChg>
      </pc:sldChg>
      <pc:sldChg chg="modSp mod">
        <pc:chgData name="Alfred Asterjadhi" userId="39de57b9-85c0-4fd1-aaac-8ca2b6560ad0" providerId="ADAL" clId="{AD66CE3F-71CA-4EFE-A6DE-B01B4CE60F74}" dt="2022-08-03T00:06:47.529" v="588"/>
        <pc:sldMkLst>
          <pc:docMk/>
          <pc:sldMk cId="2409609221" sldId="332"/>
        </pc:sldMkLst>
        <pc:spChg chg="mod">
          <ac:chgData name="Alfred Asterjadhi" userId="39de57b9-85c0-4fd1-aaac-8ca2b6560ad0" providerId="ADAL" clId="{AD66CE3F-71CA-4EFE-A6DE-B01B4CE60F74}" dt="2022-08-03T00:06:47.529" v="588"/>
          <ac:spMkLst>
            <pc:docMk/>
            <pc:sldMk cId="2409609221" sldId="332"/>
            <ac:spMk id="6" creationId="{2B4D6F20-084B-4EE9-AD6D-290838010348}"/>
          </ac:spMkLst>
        </pc:spChg>
      </pc:sldChg>
      <pc:sldChg chg="modSp mod">
        <pc:chgData name="Alfred Asterjadhi" userId="39de57b9-85c0-4fd1-aaac-8ca2b6560ad0" providerId="ADAL" clId="{AD66CE3F-71CA-4EFE-A6DE-B01B4CE60F74}" dt="2022-08-08T14:16:35.526" v="646"/>
        <pc:sldMkLst>
          <pc:docMk/>
          <pc:sldMk cId="3843208451" sldId="333"/>
        </pc:sldMkLst>
        <pc:spChg chg="mod">
          <ac:chgData name="Alfred Asterjadhi" userId="39de57b9-85c0-4fd1-aaac-8ca2b6560ad0" providerId="ADAL" clId="{AD66CE3F-71CA-4EFE-A6DE-B01B4CE60F74}" dt="2022-08-08T14:16:35.526" v="646"/>
          <ac:spMkLst>
            <pc:docMk/>
            <pc:sldMk cId="3843208451" sldId="333"/>
            <ac:spMk id="3" creationId="{918D7AE7-F661-4AD4-9210-88B6E5699ED9}"/>
          </ac:spMkLst>
        </pc:spChg>
        <pc:spChg chg="mod">
          <ac:chgData name="Alfred Asterjadhi" userId="39de57b9-85c0-4fd1-aaac-8ca2b6560ad0" providerId="ADAL" clId="{AD66CE3F-71CA-4EFE-A6DE-B01B4CE60F74}" dt="2022-08-03T00:06:18.097" v="575"/>
          <ac:spMkLst>
            <pc:docMk/>
            <pc:sldMk cId="3843208451" sldId="333"/>
            <ac:spMk id="6" creationId="{A8221584-6364-48AC-B1C3-833137C81726}"/>
          </ac:spMkLst>
        </pc:spChg>
      </pc:sldChg>
      <pc:sldChg chg="modSp add del mod">
        <pc:chgData name="Alfred Asterjadhi" userId="39de57b9-85c0-4fd1-aaac-8ca2b6560ad0" providerId="ADAL" clId="{AD66CE3F-71CA-4EFE-A6DE-B01B4CE60F74}" dt="2022-08-03T00:07:33.936" v="594"/>
        <pc:sldMkLst>
          <pc:docMk/>
          <pc:sldMk cId="1706072776" sldId="334"/>
        </pc:sldMkLst>
        <pc:spChg chg="mod">
          <ac:chgData name="Alfred Asterjadhi" userId="39de57b9-85c0-4fd1-aaac-8ca2b6560ad0" providerId="ADAL" clId="{AD66CE3F-71CA-4EFE-A6DE-B01B4CE60F74}" dt="2022-08-02T23:58:27.629" v="352" actId="20577"/>
          <ac:spMkLst>
            <pc:docMk/>
            <pc:sldMk cId="1706072776" sldId="334"/>
            <ac:spMk id="2" creationId="{B6840888-B1D3-4EE4-984D-AE2D4FD8C6BF}"/>
          </ac:spMkLst>
        </pc:spChg>
        <pc:spChg chg="mod">
          <ac:chgData name="Alfred Asterjadhi" userId="39de57b9-85c0-4fd1-aaac-8ca2b6560ad0" providerId="ADAL" clId="{AD66CE3F-71CA-4EFE-A6DE-B01B4CE60F74}" dt="2022-08-02T23:58:19.626" v="350" actId="5793"/>
          <ac:spMkLst>
            <pc:docMk/>
            <pc:sldMk cId="1706072776" sldId="334"/>
            <ac:spMk id="3" creationId="{977FA593-1C2D-4B4C-B4B8-9841BC70A2D7}"/>
          </ac:spMkLst>
        </pc:spChg>
        <pc:spChg chg="mod">
          <ac:chgData name="Alfred Asterjadhi" userId="39de57b9-85c0-4fd1-aaac-8ca2b6560ad0" providerId="ADAL" clId="{AD66CE3F-71CA-4EFE-A6DE-B01B4CE60F74}" dt="2022-08-03T00:07:33.936" v="594"/>
          <ac:spMkLst>
            <pc:docMk/>
            <pc:sldMk cId="1706072776" sldId="334"/>
            <ac:spMk id="6" creationId="{BB0A0FD2-1910-45A5-B2D0-6B427FDC767A}"/>
          </ac:spMkLst>
        </pc:spChg>
      </pc:sldChg>
      <pc:sldChg chg="modSp add del mod">
        <pc:chgData name="Alfred Asterjadhi" userId="39de57b9-85c0-4fd1-aaac-8ca2b6560ad0" providerId="ADAL" clId="{AD66CE3F-71CA-4EFE-A6DE-B01B4CE60F74}" dt="2022-08-03T00:07:36.769" v="595"/>
        <pc:sldMkLst>
          <pc:docMk/>
          <pc:sldMk cId="2327388640" sldId="335"/>
        </pc:sldMkLst>
        <pc:spChg chg="mod">
          <ac:chgData name="Alfred Asterjadhi" userId="39de57b9-85c0-4fd1-aaac-8ca2b6560ad0" providerId="ADAL" clId="{AD66CE3F-71CA-4EFE-A6DE-B01B4CE60F74}" dt="2022-08-02T23:58:44.302" v="362" actId="20577"/>
          <ac:spMkLst>
            <pc:docMk/>
            <pc:sldMk cId="2327388640" sldId="335"/>
            <ac:spMk id="2" creationId="{4B5F0D0E-8BB7-48AB-9160-728B8B3399A2}"/>
          </ac:spMkLst>
        </pc:spChg>
        <pc:spChg chg="mod">
          <ac:chgData name="Alfred Asterjadhi" userId="39de57b9-85c0-4fd1-aaac-8ca2b6560ad0" providerId="ADAL" clId="{AD66CE3F-71CA-4EFE-A6DE-B01B4CE60F74}" dt="2022-08-02T23:58:38.711" v="360" actId="5793"/>
          <ac:spMkLst>
            <pc:docMk/>
            <pc:sldMk cId="2327388640" sldId="335"/>
            <ac:spMk id="3" creationId="{DFB0BA47-D7B6-4F95-932E-A7AA615BC440}"/>
          </ac:spMkLst>
        </pc:spChg>
        <pc:spChg chg="mod">
          <ac:chgData name="Alfred Asterjadhi" userId="39de57b9-85c0-4fd1-aaac-8ca2b6560ad0" providerId="ADAL" clId="{AD66CE3F-71CA-4EFE-A6DE-B01B4CE60F74}" dt="2022-08-03T00:07:36.769" v="595"/>
          <ac:spMkLst>
            <pc:docMk/>
            <pc:sldMk cId="2327388640" sldId="335"/>
            <ac:spMk id="6" creationId="{974B2026-97FB-40D2-8F22-7E6D319B4EA2}"/>
          </ac:spMkLst>
        </pc:spChg>
      </pc:sldChg>
      <pc:sldChg chg="modSp mod">
        <pc:chgData name="Alfred Asterjadhi" userId="39de57b9-85c0-4fd1-aaac-8ca2b6560ad0" providerId="ADAL" clId="{AD66CE3F-71CA-4EFE-A6DE-B01B4CE60F74}" dt="2022-08-03T00:06:22.952" v="577"/>
        <pc:sldMkLst>
          <pc:docMk/>
          <pc:sldMk cId="3977221359" sldId="340"/>
        </pc:sldMkLst>
        <pc:spChg chg="mod">
          <ac:chgData name="Alfred Asterjadhi" userId="39de57b9-85c0-4fd1-aaac-8ca2b6560ad0" providerId="ADAL" clId="{AD66CE3F-71CA-4EFE-A6DE-B01B4CE60F74}" dt="2022-08-03T00:06:22.952" v="577"/>
          <ac:spMkLst>
            <pc:docMk/>
            <pc:sldMk cId="3977221359" sldId="340"/>
            <ac:spMk id="6" creationId="{BC264D22-EE96-4B0F-90AA-B4358FF19246}"/>
          </ac:spMkLst>
        </pc:spChg>
      </pc:sldChg>
      <pc:sldChg chg="modSp mod">
        <pc:chgData name="Alfred Asterjadhi" userId="39de57b9-85c0-4fd1-aaac-8ca2b6560ad0" providerId="ADAL" clId="{AD66CE3F-71CA-4EFE-A6DE-B01B4CE60F74}" dt="2022-08-03T00:07:39.060" v="596"/>
        <pc:sldMkLst>
          <pc:docMk/>
          <pc:sldMk cId="1766754893" sldId="346"/>
        </pc:sldMkLst>
        <pc:spChg chg="mod">
          <ac:chgData name="Alfred Asterjadhi" userId="39de57b9-85c0-4fd1-aaac-8ca2b6560ad0" providerId="ADAL" clId="{AD66CE3F-71CA-4EFE-A6DE-B01B4CE60F74}" dt="2022-08-02T23:58:50.624" v="363" actId="13926"/>
          <ac:spMkLst>
            <pc:docMk/>
            <pc:sldMk cId="1766754893" sldId="346"/>
            <ac:spMk id="2" creationId="{4B5F0D0E-8BB7-48AB-9160-728B8B3399A2}"/>
          </ac:spMkLst>
        </pc:spChg>
        <pc:spChg chg="mod">
          <ac:chgData name="Alfred Asterjadhi" userId="39de57b9-85c0-4fd1-aaac-8ca2b6560ad0" providerId="ADAL" clId="{AD66CE3F-71CA-4EFE-A6DE-B01B4CE60F74}" dt="2022-08-02T23:59:34.502" v="387" actId="20577"/>
          <ac:spMkLst>
            <pc:docMk/>
            <pc:sldMk cId="1766754893" sldId="346"/>
            <ac:spMk id="3" creationId="{DFB0BA47-D7B6-4F95-932E-A7AA615BC440}"/>
          </ac:spMkLst>
        </pc:spChg>
        <pc:spChg chg="mod">
          <ac:chgData name="Alfred Asterjadhi" userId="39de57b9-85c0-4fd1-aaac-8ca2b6560ad0" providerId="ADAL" clId="{AD66CE3F-71CA-4EFE-A6DE-B01B4CE60F74}" dt="2022-08-03T00:07:39.060" v="596"/>
          <ac:spMkLst>
            <pc:docMk/>
            <pc:sldMk cId="1766754893" sldId="346"/>
            <ac:spMk id="6" creationId="{974B2026-97FB-40D2-8F22-7E6D319B4EA2}"/>
          </ac:spMkLst>
        </pc:spChg>
      </pc:sldChg>
      <pc:sldChg chg="modSp mod">
        <pc:chgData name="Alfred Asterjadhi" userId="39de57b9-85c0-4fd1-aaac-8ca2b6560ad0" providerId="ADAL" clId="{AD66CE3F-71CA-4EFE-A6DE-B01B4CE60F74}" dt="2022-08-03T00:07:29.667" v="592"/>
        <pc:sldMkLst>
          <pc:docMk/>
          <pc:sldMk cId="4012074164" sldId="347"/>
        </pc:sldMkLst>
        <pc:spChg chg="mod">
          <ac:chgData name="Alfred Asterjadhi" userId="39de57b9-85c0-4fd1-aaac-8ca2b6560ad0" providerId="ADAL" clId="{AD66CE3F-71CA-4EFE-A6DE-B01B4CE60F74}" dt="2022-08-03T00:07:29.667" v="592"/>
          <ac:spMkLst>
            <pc:docMk/>
            <pc:sldMk cId="4012074164" sldId="347"/>
            <ac:spMk id="3" creationId="{D20906E0-F900-4991-83B1-675F5B67FA2D}"/>
          </ac:spMkLst>
        </pc:spChg>
        <pc:graphicFrameChg chg="modGraphic">
          <ac:chgData name="Alfred Asterjadhi" userId="39de57b9-85c0-4fd1-aaac-8ca2b6560ad0" providerId="ADAL" clId="{AD66CE3F-71CA-4EFE-A6DE-B01B4CE60F74}" dt="2022-08-02T23:57:39.728" v="334" actId="114"/>
          <ac:graphicFrameMkLst>
            <pc:docMk/>
            <pc:sldMk cId="4012074164" sldId="347"/>
            <ac:graphicFrameMk id="6" creationId="{5094FBC8-BB74-47F3-965D-16BC678F4D1D}"/>
          </ac:graphicFrameMkLst>
        </pc:graphicFrameChg>
      </pc:sldChg>
      <pc:sldChg chg="del">
        <pc:chgData name="Alfred Asterjadhi" userId="39de57b9-85c0-4fd1-aaac-8ca2b6560ad0" providerId="ADAL" clId="{AD66CE3F-71CA-4EFE-A6DE-B01B4CE60F74}" dt="2022-08-03T00:00:07.336" v="398" actId="47"/>
        <pc:sldMkLst>
          <pc:docMk/>
          <pc:sldMk cId="2050222825" sldId="348"/>
        </pc:sldMkLst>
      </pc:sldChg>
      <pc:sldChg chg="del">
        <pc:chgData name="Alfred Asterjadhi" userId="39de57b9-85c0-4fd1-aaac-8ca2b6560ad0" providerId="ADAL" clId="{AD66CE3F-71CA-4EFE-A6DE-B01B4CE60F74}" dt="2022-08-03T00:00:24.862" v="402" actId="47"/>
        <pc:sldMkLst>
          <pc:docMk/>
          <pc:sldMk cId="1731012775" sldId="349"/>
        </pc:sldMkLst>
      </pc:sldChg>
      <pc:sldChg chg="modSp mod">
        <pc:chgData name="Alfred Asterjadhi" userId="39de57b9-85c0-4fd1-aaac-8ca2b6560ad0" providerId="ADAL" clId="{AD66CE3F-71CA-4EFE-A6DE-B01B4CE60F74}" dt="2022-08-03T00:07:57.403" v="606" actId="20577"/>
        <pc:sldMkLst>
          <pc:docMk/>
          <pc:sldMk cId="1370937286" sldId="350"/>
        </pc:sldMkLst>
        <pc:spChg chg="mod">
          <ac:chgData name="Alfred Asterjadhi" userId="39de57b9-85c0-4fd1-aaac-8ca2b6560ad0" providerId="ADAL" clId="{AD66CE3F-71CA-4EFE-A6DE-B01B4CE60F74}" dt="2022-08-03T00:00:28.094" v="403" actId="13926"/>
          <ac:spMkLst>
            <pc:docMk/>
            <pc:sldMk cId="1370937286" sldId="350"/>
            <ac:spMk id="2" creationId="{4B5F0D0E-8BB7-48AB-9160-728B8B3399A2}"/>
          </ac:spMkLst>
        </pc:spChg>
        <pc:spChg chg="mod">
          <ac:chgData name="Alfred Asterjadhi" userId="39de57b9-85c0-4fd1-aaac-8ca2b6560ad0" providerId="ADAL" clId="{AD66CE3F-71CA-4EFE-A6DE-B01B4CE60F74}" dt="2022-08-03T00:00:35.251" v="409" actId="20577"/>
          <ac:spMkLst>
            <pc:docMk/>
            <pc:sldMk cId="1370937286" sldId="350"/>
            <ac:spMk id="3" creationId="{DFB0BA47-D7B6-4F95-932E-A7AA615BC440}"/>
          </ac:spMkLst>
        </pc:spChg>
        <pc:spChg chg="mod">
          <ac:chgData name="Alfred Asterjadhi" userId="39de57b9-85c0-4fd1-aaac-8ca2b6560ad0" providerId="ADAL" clId="{AD66CE3F-71CA-4EFE-A6DE-B01B4CE60F74}" dt="2022-08-03T00:07:57.403" v="606" actId="20577"/>
          <ac:spMkLst>
            <pc:docMk/>
            <pc:sldMk cId="1370937286" sldId="350"/>
            <ac:spMk id="6" creationId="{974B2026-97FB-40D2-8F22-7E6D319B4EA2}"/>
          </ac:spMkLst>
        </pc:spChg>
      </pc:sldChg>
      <pc:sldChg chg="modSp mod">
        <pc:chgData name="Alfred Asterjadhi" userId="39de57b9-85c0-4fd1-aaac-8ca2b6560ad0" providerId="ADAL" clId="{AD66CE3F-71CA-4EFE-A6DE-B01B4CE60F74}" dt="2022-08-03T00:08:02.601" v="607"/>
        <pc:sldMkLst>
          <pc:docMk/>
          <pc:sldMk cId="264710179" sldId="351"/>
        </pc:sldMkLst>
        <pc:spChg chg="mod">
          <ac:chgData name="Alfred Asterjadhi" userId="39de57b9-85c0-4fd1-aaac-8ca2b6560ad0" providerId="ADAL" clId="{AD66CE3F-71CA-4EFE-A6DE-B01B4CE60F74}" dt="2022-08-03T00:00:45.062" v="410" actId="13926"/>
          <ac:spMkLst>
            <pc:docMk/>
            <pc:sldMk cId="264710179" sldId="351"/>
            <ac:spMk id="2" creationId="{B6840888-B1D3-4EE4-984D-AE2D4FD8C6BF}"/>
          </ac:spMkLst>
        </pc:spChg>
        <pc:spChg chg="mod">
          <ac:chgData name="Alfred Asterjadhi" userId="39de57b9-85c0-4fd1-aaac-8ca2b6560ad0" providerId="ADAL" clId="{AD66CE3F-71CA-4EFE-A6DE-B01B4CE60F74}" dt="2022-08-03T00:00:50.935" v="415" actId="207"/>
          <ac:spMkLst>
            <pc:docMk/>
            <pc:sldMk cId="264710179" sldId="351"/>
            <ac:spMk id="3" creationId="{977FA593-1C2D-4B4C-B4B8-9841BC70A2D7}"/>
          </ac:spMkLst>
        </pc:spChg>
        <pc:spChg chg="mod">
          <ac:chgData name="Alfred Asterjadhi" userId="39de57b9-85c0-4fd1-aaac-8ca2b6560ad0" providerId="ADAL" clId="{AD66CE3F-71CA-4EFE-A6DE-B01B4CE60F74}" dt="2022-08-03T00:08:02.601" v="607"/>
          <ac:spMkLst>
            <pc:docMk/>
            <pc:sldMk cId="264710179" sldId="351"/>
            <ac:spMk id="6" creationId="{BB0A0FD2-1910-45A5-B2D0-6B427FDC767A}"/>
          </ac:spMkLst>
        </pc:spChg>
      </pc:sldChg>
      <pc:sldChg chg="modSp mod">
        <pc:chgData name="Alfred Asterjadhi" userId="39de57b9-85c0-4fd1-aaac-8ca2b6560ad0" providerId="ADAL" clId="{AD66CE3F-71CA-4EFE-A6DE-B01B4CE60F74}" dt="2022-08-03T00:08:07.841" v="608"/>
        <pc:sldMkLst>
          <pc:docMk/>
          <pc:sldMk cId="3579411611" sldId="352"/>
        </pc:sldMkLst>
        <pc:spChg chg="mod">
          <ac:chgData name="Alfred Asterjadhi" userId="39de57b9-85c0-4fd1-aaac-8ca2b6560ad0" providerId="ADAL" clId="{AD66CE3F-71CA-4EFE-A6DE-B01B4CE60F74}" dt="2022-08-03T00:00:53.606" v="416" actId="13926"/>
          <ac:spMkLst>
            <pc:docMk/>
            <pc:sldMk cId="3579411611" sldId="352"/>
            <ac:spMk id="2" creationId="{4B5F0D0E-8BB7-48AB-9160-728B8B3399A2}"/>
          </ac:spMkLst>
        </pc:spChg>
        <pc:spChg chg="mod">
          <ac:chgData name="Alfred Asterjadhi" userId="39de57b9-85c0-4fd1-aaac-8ca2b6560ad0" providerId="ADAL" clId="{AD66CE3F-71CA-4EFE-A6DE-B01B4CE60F74}" dt="2022-08-03T00:00:57.615" v="421" actId="207"/>
          <ac:spMkLst>
            <pc:docMk/>
            <pc:sldMk cId="3579411611" sldId="352"/>
            <ac:spMk id="3" creationId="{DFB0BA47-D7B6-4F95-932E-A7AA615BC440}"/>
          </ac:spMkLst>
        </pc:spChg>
        <pc:spChg chg="mod">
          <ac:chgData name="Alfred Asterjadhi" userId="39de57b9-85c0-4fd1-aaac-8ca2b6560ad0" providerId="ADAL" clId="{AD66CE3F-71CA-4EFE-A6DE-B01B4CE60F74}" dt="2022-08-03T00:08:07.841" v="608"/>
          <ac:spMkLst>
            <pc:docMk/>
            <pc:sldMk cId="3579411611" sldId="352"/>
            <ac:spMk id="6" creationId="{974B2026-97FB-40D2-8F22-7E6D319B4EA2}"/>
          </ac:spMkLst>
        </pc:spChg>
      </pc:sldChg>
      <pc:sldChg chg="modSp mod">
        <pc:chgData name="Alfred Asterjadhi" userId="39de57b9-85c0-4fd1-aaac-8ca2b6560ad0" providerId="ADAL" clId="{AD66CE3F-71CA-4EFE-A6DE-B01B4CE60F74}" dt="2022-08-03T00:08:23.916" v="611"/>
        <pc:sldMkLst>
          <pc:docMk/>
          <pc:sldMk cId="588130191" sldId="353"/>
        </pc:sldMkLst>
        <pc:spChg chg="mod">
          <ac:chgData name="Alfred Asterjadhi" userId="39de57b9-85c0-4fd1-aaac-8ca2b6560ad0" providerId="ADAL" clId="{AD66CE3F-71CA-4EFE-A6DE-B01B4CE60F74}" dt="2022-08-03T00:01:23.846" v="434" actId="13926"/>
          <ac:spMkLst>
            <pc:docMk/>
            <pc:sldMk cId="588130191" sldId="353"/>
            <ac:spMk id="2" creationId="{4B5F0D0E-8BB7-48AB-9160-728B8B3399A2}"/>
          </ac:spMkLst>
        </pc:spChg>
        <pc:spChg chg="mod">
          <ac:chgData name="Alfred Asterjadhi" userId="39de57b9-85c0-4fd1-aaac-8ca2b6560ad0" providerId="ADAL" clId="{AD66CE3F-71CA-4EFE-A6DE-B01B4CE60F74}" dt="2022-08-03T00:01:31.601" v="439" actId="207"/>
          <ac:spMkLst>
            <pc:docMk/>
            <pc:sldMk cId="588130191" sldId="353"/>
            <ac:spMk id="3" creationId="{DFB0BA47-D7B6-4F95-932E-A7AA615BC440}"/>
          </ac:spMkLst>
        </pc:spChg>
        <pc:spChg chg="mod">
          <ac:chgData name="Alfred Asterjadhi" userId="39de57b9-85c0-4fd1-aaac-8ca2b6560ad0" providerId="ADAL" clId="{AD66CE3F-71CA-4EFE-A6DE-B01B4CE60F74}" dt="2022-08-03T00:08:23.916" v="611"/>
          <ac:spMkLst>
            <pc:docMk/>
            <pc:sldMk cId="588130191" sldId="353"/>
            <ac:spMk id="6" creationId="{974B2026-97FB-40D2-8F22-7E6D319B4EA2}"/>
          </ac:spMkLst>
        </pc:spChg>
      </pc:sldChg>
      <pc:sldChg chg="modSp mod">
        <pc:chgData name="Alfred Asterjadhi" userId="39de57b9-85c0-4fd1-aaac-8ca2b6560ad0" providerId="ADAL" clId="{AD66CE3F-71CA-4EFE-A6DE-B01B4CE60F74}" dt="2022-08-03T00:08:38.982" v="614"/>
        <pc:sldMkLst>
          <pc:docMk/>
          <pc:sldMk cId="3909293924" sldId="355"/>
        </pc:sldMkLst>
        <pc:spChg chg="mod">
          <ac:chgData name="Alfred Asterjadhi" userId="39de57b9-85c0-4fd1-aaac-8ca2b6560ad0" providerId="ADAL" clId="{AD66CE3F-71CA-4EFE-A6DE-B01B4CE60F74}" dt="2022-08-03T00:02:08.816" v="451" actId="13926"/>
          <ac:spMkLst>
            <pc:docMk/>
            <pc:sldMk cId="3909293924" sldId="355"/>
            <ac:spMk id="2" creationId="{4B5F0D0E-8BB7-48AB-9160-728B8B3399A2}"/>
          </ac:spMkLst>
        </pc:spChg>
        <pc:spChg chg="mod">
          <ac:chgData name="Alfred Asterjadhi" userId="39de57b9-85c0-4fd1-aaac-8ca2b6560ad0" providerId="ADAL" clId="{AD66CE3F-71CA-4EFE-A6DE-B01B4CE60F74}" dt="2022-08-03T00:02:13.974" v="458" actId="5793"/>
          <ac:spMkLst>
            <pc:docMk/>
            <pc:sldMk cId="3909293924" sldId="355"/>
            <ac:spMk id="3" creationId="{DFB0BA47-D7B6-4F95-932E-A7AA615BC440}"/>
          </ac:spMkLst>
        </pc:spChg>
        <pc:spChg chg="mod">
          <ac:chgData name="Alfred Asterjadhi" userId="39de57b9-85c0-4fd1-aaac-8ca2b6560ad0" providerId="ADAL" clId="{AD66CE3F-71CA-4EFE-A6DE-B01B4CE60F74}" dt="2022-08-03T00:08:38.982" v="614"/>
          <ac:spMkLst>
            <pc:docMk/>
            <pc:sldMk cId="3909293924" sldId="355"/>
            <ac:spMk id="6" creationId="{974B2026-97FB-40D2-8F22-7E6D319B4EA2}"/>
          </ac:spMkLst>
        </pc:spChg>
      </pc:sldChg>
      <pc:sldChg chg="modSp mod">
        <pc:chgData name="Alfred Asterjadhi" userId="39de57b9-85c0-4fd1-aaac-8ca2b6560ad0" providerId="ADAL" clId="{AD66CE3F-71CA-4EFE-A6DE-B01B4CE60F74}" dt="2022-08-03T00:09:08.161" v="619" actId="403"/>
        <pc:sldMkLst>
          <pc:docMk/>
          <pc:sldMk cId="3930036297" sldId="356"/>
        </pc:sldMkLst>
        <pc:spChg chg="mod">
          <ac:chgData name="Alfred Asterjadhi" userId="39de57b9-85c0-4fd1-aaac-8ca2b6560ad0" providerId="ADAL" clId="{AD66CE3F-71CA-4EFE-A6DE-B01B4CE60F74}" dt="2022-08-03T00:03:13.024" v="483" actId="13926"/>
          <ac:spMkLst>
            <pc:docMk/>
            <pc:sldMk cId="3930036297" sldId="356"/>
            <ac:spMk id="2" creationId="{4B5F0D0E-8BB7-48AB-9160-728B8B3399A2}"/>
          </ac:spMkLst>
        </pc:spChg>
        <pc:spChg chg="mod">
          <ac:chgData name="Alfred Asterjadhi" userId="39de57b9-85c0-4fd1-aaac-8ca2b6560ad0" providerId="ADAL" clId="{AD66CE3F-71CA-4EFE-A6DE-B01B4CE60F74}" dt="2022-08-03T00:09:08.161" v="619" actId="403"/>
          <ac:spMkLst>
            <pc:docMk/>
            <pc:sldMk cId="3930036297" sldId="356"/>
            <ac:spMk id="3" creationId="{DFB0BA47-D7B6-4F95-932E-A7AA615BC440}"/>
          </ac:spMkLst>
        </pc:spChg>
        <pc:spChg chg="mod">
          <ac:chgData name="Alfred Asterjadhi" userId="39de57b9-85c0-4fd1-aaac-8ca2b6560ad0" providerId="ADAL" clId="{AD66CE3F-71CA-4EFE-A6DE-B01B4CE60F74}" dt="2022-08-03T00:08:57.685" v="617"/>
          <ac:spMkLst>
            <pc:docMk/>
            <pc:sldMk cId="3930036297" sldId="356"/>
            <ac:spMk id="6" creationId="{974B2026-97FB-40D2-8F22-7E6D319B4EA2}"/>
          </ac:spMkLst>
        </pc:spChg>
      </pc:sldChg>
      <pc:sldChg chg="modSp mod">
        <pc:chgData name="Alfred Asterjadhi" userId="39de57b9-85c0-4fd1-aaac-8ca2b6560ad0" providerId="ADAL" clId="{AD66CE3F-71CA-4EFE-A6DE-B01B4CE60F74}" dt="2022-08-03T00:08:13.033" v="609"/>
        <pc:sldMkLst>
          <pc:docMk/>
          <pc:sldMk cId="2828608285" sldId="357"/>
        </pc:sldMkLst>
        <pc:spChg chg="mod">
          <ac:chgData name="Alfred Asterjadhi" userId="39de57b9-85c0-4fd1-aaac-8ca2b6560ad0" providerId="ADAL" clId="{AD66CE3F-71CA-4EFE-A6DE-B01B4CE60F74}" dt="2022-08-03T00:01:04.872" v="422" actId="13926"/>
          <ac:spMkLst>
            <pc:docMk/>
            <pc:sldMk cId="2828608285" sldId="357"/>
            <ac:spMk id="2" creationId="{B6840888-B1D3-4EE4-984D-AE2D4FD8C6BF}"/>
          </ac:spMkLst>
        </pc:spChg>
        <pc:spChg chg="mod">
          <ac:chgData name="Alfred Asterjadhi" userId="39de57b9-85c0-4fd1-aaac-8ca2b6560ad0" providerId="ADAL" clId="{AD66CE3F-71CA-4EFE-A6DE-B01B4CE60F74}" dt="2022-08-03T00:01:09.224" v="427" actId="207"/>
          <ac:spMkLst>
            <pc:docMk/>
            <pc:sldMk cId="2828608285" sldId="357"/>
            <ac:spMk id="3" creationId="{977FA593-1C2D-4B4C-B4B8-9841BC70A2D7}"/>
          </ac:spMkLst>
        </pc:spChg>
        <pc:spChg chg="mod">
          <ac:chgData name="Alfred Asterjadhi" userId="39de57b9-85c0-4fd1-aaac-8ca2b6560ad0" providerId="ADAL" clId="{AD66CE3F-71CA-4EFE-A6DE-B01B4CE60F74}" dt="2022-08-03T00:08:13.033" v="609"/>
          <ac:spMkLst>
            <pc:docMk/>
            <pc:sldMk cId="2828608285" sldId="357"/>
            <ac:spMk id="6" creationId="{BB0A0FD2-1910-45A5-B2D0-6B427FDC767A}"/>
          </ac:spMkLst>
        </pc:spChg>
      </pc:sldChg>
      <pc:sldChg chg="modSp mod">
        <pc:chgData name="Alfred Asterjadhi" userId="39de57b9-85c0-4fd1-aaac-8ca2b6560ad0" providerId="ADAL" clId="{AD66CE3F-71CA-4EFE-A6DE-B01B4CE60F74}" dt="2022-08-03T00:08:17.572" v="610"/>
        <pc:sldMkLst>
          <pc:docMk/>
          <pc:sldMk cId="2379446320" sldId="358"/>
        </pc:sldMkLst>
        <pc:spChg chg="mod">
          <ac:chgData name="Alfred Asterjadhi" userId="39de57b9-85c0-4fd1-aaac-8ca2b6560ad0" providerId="ADAL" clId="{AD66CE3F-71CA-4EFE-A6DE-B01B4CE60F74}" dt="2022-08-03T00:01:18.341" v="433" actId="13926"/>
          <ac:spMkLst>
            <pc:docMk/>
            <pc:sldMk cId="2379446320" sldId="358"/>
            <ac:spMk id="2" creationId="{4B5F0D0E-8BB7-48AB-9160-728B8B3399A2}"/>
          </ac:spMkLst>
        </pc:spChg>
        <pc:spChg chg="mod">
          <ac:chgData name="Alfred Asterjadhi" userId="39de57b9-85c0-4fd1-aaac-8ca2b6560ad0" providerId="ADAL" clId="{AD66CE3F-71CA-4EFE-A6DE-B01B4CE60F74}" dt="2022-08-03T00:01:16.434" v="432" actId="207"/>
          <ac:spMkLst>
            <pc:docMk/>
            <pc:sldMk cId="2379446320" sldId="358"/>
            <ac:spMk id="3" creationId="{DFB0BA47-D7B6-4F95-932E-A7AA615BC440}"/>
          </ac:spMkLst>
        </pc:spChg>
        <pc:spChg chg="mod">
          <ac:chgData name="Alfred Asterjadhi" userId="39de57b9-85c0-4fd1-aaac-8ca2b6560ad0" providerId="ADAL" clId="{AD66CE3F-71CA-4EFE-A6DE-B01B4CE60F74}" dt="2022-08-03T00:08:17.572" v="610"/>
          <ac:spMkLst>
            <pc:docMk/>
            <pc:sldMk cId="2379446320" sldId="358"/>
            <ac:spMk id="6" creationId="{974B2026-97FB-40D2-8F22-7E6D319B4EA2}"/>
          </ac:spMkLst>
        </pc:spChg>
      </pc:sldChg>
      <pc:sldChg chg="del">
        <pc:chgData name="Alfred Asterjadhi" userId="39de57b9-85c0-4fd1-aaac-8ca2b6560ad0" providerId="ADAL" clId="{AD66CE3F-71CA-4EFE-A6DE-B01B4CE60F74}" dt="2022-08-03T00:01:56.130" v="447" actId="47"/>
        <pc:sldMkLst>
          <pc:docMk/>
          <pc:sldMk cId="1620546785" sldId="359"/>
        </pc:sldMkLst>
      </pc:sldChg>
      <pc:sldChg chg="modSp mod">
        <pc:chgData name="Alfred Asterjadhi" userId="39de57b9-85c0-4fd1-aaac-8ca2b6560ad0" providerId="ADAL" clId="{AD66CE3F-71CA-4EFE-A6DE-B01B4CE60F74}" dt="2022-08-03T00:08:34.017" v="613"/>
        <pc:sldMkLst>
          <pc:docMk/>
          <pc:sldMk cId="4066268139" sldId="360"/>
        </pc:sldMkLst>
        <pc:spChg chg="mod">
          <ac:chgData name="Alfred Asterjadhi" userId="39de57b9-85c0-4fd1-aaac-8ca2b6560ad0" providerId="ADAL" clId="{AD66CE3F-71CA-4EFE-A6DE-B01B4CE60F74}" dt="2022-08-03T00:01:58.557" v="448" actId="13926"/>
          <ac:spMkLst>
            <pc:docMk/>
            <pc:sldMk cId="4066268139" sldId="360"/>
            <ac:spMk id="2" creationId="{4B5F0D0E-8BB7-48AB-9160-728B8B3399A2}"/>
          </ac:spMkLst>
        </pc:spChg>
        <pc:spChg chg="mod">
          <ac:chgData name="Alfred Asterjadhi" userId="39de57b9-85c0-4fd1-aaac-8ca2b6560ad0" providerId="ADAL" clId="{AD66CE3F-71CA-4EFE-A6DE-B01B4CE60F74}" dt="2022-08-03T00:02:52.255" v="475" actId="20577"/>
          <ac:spMkLst>
            <pc:docMk/>
            <pc:sldMk cId="4066268139" sldId="360"/>
            <ac:spMk id="3" creationId="{DFB0BA47-D7B6-4F95-932E-A7AA615BC440}"/>
          </ac:spMkLst>
        </pc:spChg>
        <pc:spChg chg="mod">
          <ac:chgData name="Alfred Asterjadhi" userId="39de57b9-85c0-4fd1-aaac-8ca2b6560ad0" providerId="ADAL" clId="{AD66CE3F-71CA-4EFE-A6DE-B01B4CE60F74}" dt="2022-08-03T00:08:34.017" v="613"/>
          <ac:spMkLst>
            <pc:docMk/>
            <pc:sldMk cId="4066268139" sldId="360"/>
            <ac:spMk id="6" creationId="{974B2026-97FB-40D2-8F22-7E6D319B4EA2}"/>
          </ac:spMkLst>
        </pc:spChg>
      </pc:sldChg>
      <pc:sldChg chg="del">
        <pc:chgData name="Alfred Asterjadhi" userId="39de57b9-85c0-4fd1-aaac-8ca2b6560ad0" providerId="ADAL" clId="{AD66CE3F-71CA-4EFE-A6DE-B01B4CE60F74}" dt="2022-08-02T23:57:46.608" v="335" actId="47"/>
        <pc:sldMkLst>
          <pc:docMk/>
          <pc:sldMk cId="1665993413" sldId="361"/>
        </pc:sldMkLst>
      </pc:sldChg>
      <pc:sldChg chg="modSp mod">
        <pc:chgData name="Alfred Asterjadhi" userId="39de57b9-85c0-4fd1-aaac-8ca2b6560ad0" providerId="ADAL" clId="{AD66CE3F-71CA-4EFE-A6DE-B01B4CE60F74}" dt="2022-08-03T00:09:26.440" v="621"/>
        <pc:sldMkLst>
          <pc:docMk/>
          <pc:sldMk cId="3576977642" sldId="362"/>
        </pc:sldMkLst>
        <pc:spChg chg="mod">
          <ac:chgData name="Alfred Asterjadhi" userId="39de57b9-85c0-4fd1-aaac-8ca2b6560ad0" providerId="ADAL" clId="{AD66CE3F-71CA-4EFE-A6DE-B01B4CE60F74}" dt="2022-08-03T00:04:29.508" v="521" actId="20577"/>
          <ac:spMkLst>
            <pc:docMk/>
            <pc:sldMk cId="3576977642" sldId="362"/>
            <ac:spMk id="2" creationId="{0EAF4D72-7EB5-22A3-403A-E095C87E6E26}"/>
          </ac:spMkLst>
        </pc:spChg>
        <pc:spChg chg="mod">
          <ac:chgData name="Alfred Asterjadhi" userId="39de57b9-85c0-4fd1-aaac-8ca2b6560ad0" providerId="ADAL" clId="{AD66CE3F-71CA-4EFE-A6DE-B01B4CE60F74}" dt="2022-08-03T00:04:37.922" v="525" actId="5793"/>
          <ac:spMkLst>
            <pc:docMk/>
            <pc:sldMk cId="3576977642" sldId="362"/>
            <ac:spMk id="3" creationId="{741C1B02-DA5D-59DA-CACE-BAB1DFCE5AB4}"/>
          </ac:spMkLst>
        </pc:spChg>
        <pc:spChg chg="mod">
          <ac:chgData name="Alfred Asterjadhi" userId="39de57b9-85c0-4fd1-aaac-8ca2b6560ad0" providerId="ADAL" clId="{AD66CE3F-71CA-4EFE-A6DE-B01B4CE60F74}" dt="2022-08-03T00:09:26.440" v="621"/>
          <ac:spMkLst>
            <pc:docMk/>
            <pc:sldMk cId="3576977642" sldId="362"/>
            <ac:spMk id="6" creationId="{3DD21102-AAEB-13F6-15EC-3CBBC04B5637}"/>
          </ac:spMkLst>
        </pc:spChg>
      </pc:sldChg>
      <pc:sldChg chg="del">
        <pc:chgData name="Alfred Asterjadhi" userId="39de57b9-85c0-4fd1-aaac-8ca2b6560ad0" providerId="ADAL" clId="{AD66CE3F-71CA-4EFE-A6DE-B01B4CE60F74}" dt="2022-08-02T23:57:48.600" v="336" actId="47"/>
        <pc:sldMkLst>
          <pc:docMk/>
          <pc:sldMk cId="167913082" sldId="363"/>
        </pc:sldMkLst>
      </pc:sldChg>
      <pc:sldChg chg="modSp mod">
        <pc:chgData name="Alfred Asterjadhi" userId="39de57b9-85c0-4fd1-aaac-8ca2b6560ad0" providerId="ADAL" clId="{AD66CE3F-71CA-4EFE-A6DE-B01B4CE60F74}" dt="2022-08-03T00:07:31.884" v="593"/>
        <pc:sldMkLst>
          <pc:docMk/>
          <pc:sldMk cId="2875004496" sldId="364"/>
        </pc:sldMkLst>
        <pc:spChg chg="mod">
          <ac:chgData name="Alfred Asterjadhi" userId="39de57b9-85c0-4fd1-aaac-8ca2b6560ad0" providerId="ADAL" clId="{AD66CE3F-71CA-4EFE-A6DE-B01B4CE60F74}" dt="2022-08-03T00:07:31.884" v="593"/>
          <ac:spMkLst>
            <pc:docMk/>
            <pc:sldMk cId="2875004496" sldId="364"/>
            <ac:spMk id="3" creationId="{D20906E0-F900-4991-83B1-675F5B67FA2D}"/>
          </ac:spMkLst>
        </pc:spChg>
        <pc:graphicFrameChg chg="modGraphic">
          <ac:chgData name="Alfred Asterjadhi" userId="39de57b9-85c0-4fd1-aaac-8ca2b6560ad0" providerId="ADAL" clId="{AD66CE3F-71CA-4EFE-A6DE-B01B4CE60F74}" dt="2022-08-02T23:58:07.030" v="342"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AD66CE3F-71CA-4EFE-A6DE-B01B4CE60F74}" dt="2022-08-03T00:07:43.128" v="597"/>
        <pc:sldMkLst>
          <pc:docMk/>
          <pc:sldMk cId="1843331871" sldId="365"/>
        </pc:sldMkLst>
        <pc:spChg chg="mod">
          <ac:chgData name="Alfred Asterjadhi" userId="39de57b9-85c0-4fd1-aaac-8ca2b6560ad0" providerId="ADAL" clId="{AD66CE3F-71CA-4EFE-A6DE-B01B4CE60F74}" dt="2022-08-02T23:59:50.924" v="391" actId="20577"/>
          <ac:spMkLst>
            <pc:docMk/>
            <pc:sldMk cId="1843331871" sldId="365"/>
            <ac:spMk id="2" creationId="{0753DF19-5604-D757-CF21-A9FC2116E8DC}"/>
          </ac:spMkLst>
        </pc:spChg>
        <pc:spChg chg="mod">
          <ac:chgData name="Alfred Asterjadhi" userId="39de57b9-85c0-4fd1-aaac-8ca2b6560ad0" providerId="ADAL" clId="{AD66CE3F-71CA-4EFE-A6DE-B01B4CE60F74}" dt="2022-08-02T23:59:54.070" v="395" actId="5793"/>
          <ac:spMkLst>
            <pc:docMk/>
            <pc:sldMk cId="1843331871" sldId="365"/>
            <ac:spMk id="3" creationId="{39530AAB-A6A0-8811-A99F-B42B5EA28321}"/>
          </ac:spMkLst>
        </pc:spChg>
        <pc:spChg chg="mod">
          <ac:chgData name="Alfred Asterjadhi" userId="39de57b9-85c0-4fd1-aaac-8ca2b6560ad0" providerId="ADAL" clId="{AD66CE3F-71CA-4EFE-A6DE-B01B4CE60F74}" dt="2022-08-03T00:07:43.128" v="597"/>
          <ac:spMkLst>
            <pc:docMk/>
            <pc:sldMk cId="1843331871" sldId="365"/>
            <ac:spMk id="6" creationId="{6ACA49CE-D01F-5C62-094F-BCB7174FDE18}"/>
          </ac:spMkLst>
        </pc:spChg>
      </pc:sldChg>
      <pc:sldChg chg="del">
        <pc:chgData name="Alfred Asterjadhi" userId="39de57b9-85c0-4fd1-aaac-8ca2b6560ad0" providerId="ADAL" clId="{AD66CE3F-71CA-4EFE-A6DE-B01B4CE60F74}" dt="2022-08-02T23:57:50.593" v="337" actId="47"/>
        <pc:sldMkLst>
          <pc:docMk/>
          <pc:sldMk cId="354494376" sldId="366"/>
        </pc:sldMkLst>
      </pc:sldChg>
      <pc:sldChg chg="del">
        <pc:chgData name="Alfred Asterjadhi" userId="39de57b9-85c0-4fd1-aaac-8ca2b6560ad0" providerId="ADAL" clId="{AD66CE3F-71CA-4EFE-A6DE-B01B4CE60F74}" dt="2022-08-02T23:57:51.924" v="338" actId="47"/>
        <pc:sldMkLst>
          <pc:docMk/>
          <pc:sldMk cId="1532969397" sldId="367"/>
        </pc:sldMkLst>
      </pc:sldChg>
      <pc:sldChg chg="delSp modSp mod">
        <pc:chgData name="Alfred Asterjadhi" userId="39de57b9-85c0-4fd1-aaac-8ca2b6560ad0" providerId="ADAL" clId="{AD66CE3F-71CA-4EFE-A6DE-B01B4CE60F74}" dt="2022-08-03T00:09:24.081" v="620"/>
        <pc:sldMkLst>
          <pc:docMk/>
          <pc:sldMk cId="3759718192" sldId="368"/>
        </pc:sldMkLst>
        <pc:spChg chg="mod ord">
          <ac:chgData name="Alfred Asterjadhi" userId="39de57b9-85c0-4fd1-aaac-8ca2b6560ad0" providerId="ADAL" clId="{AD66CE3F-71CA-4EFE-A6DE-B01B4CE60F74}" dt="2022-08-03T00:04:16.777" v="515" actId="167"/>
          <ac:spMkLst>
            <pc:docMk/>
            <pc:sldMk cId="3759718192" sldId="368"/>
            <ac:spMk id="3" creationId="{73382C34-84F1-F2DE-C5D9-E1296FE55B90}"/>
          </ac:spMkLst>
        </pc:spChg>
        <pc:spChg chg="mod">
          <ac:chgData name="Alfred Asterjadhi" userId="39de57b9-85c0-4fd1-aaac-8ca2b6560ad0" providerId="ADAL" clId="{AD66CE3F-71CA-4EFE-A6DE-B01B4CE60F74}" dt="2022-08-03T00:09:24.081" v="620"/>
          <ac:spMkLst>
            <pc:docMk/>
            <pc:sldMk cId="3759718192" sldId="368"/>
            <ac:spMk id="6" creationId="{C87C5A54-FD99-467B-5FA7-FA5027B55B0B}"/>
          </ac:spMkLst>
        </pc:spChg>
        <pc:grpChg chg="del">
          <ac:chgData name="Alfred Asterjadhi" userId="39de57b9-85c0-4fd1-aaac-8ca2b6560ad0" providerId="ADAL" clId="{AD66CE3F-71CA-4EFE-A6DE-B01B4CE60F74}" dt="2022-08-03T00:04:21.493" v="517" actId="478"/>
          <ac:grpSpMkLst>
            <pc:docMk/>
            <pc:sldMk cId="3759718192" sldId="368"/>
            <ac:grpSpMk id="8" creationId="{EEE77E41-F23F-8673-4F44-8D2C8FA0C23B}"/>
          </ac:grpSpMkLst>
        </pc:grpChg>
        <pc:grpChg chg="del">
          <ac:chgData name="Alfred Asterjadhi" userId="39de57b9-85c0-4fd1-aaac-8ca2b6560ad0" providerId="ADAL" clId="{AD66CE3F-71CA-4EFE-A6DE-B01B4CE60F74}" dt="2022-08-03T00:04:22.488" v="518" actId="478"/>
          <ac:grpSpMkLst>
            <pc:docMk/>
            <pc:sldMk cId="3759718192" sldId="368"/>
            <ac:grpSpMk id="17" creationId="{977A7893-1DED-4B21-9D8A-E289C6B00174}"/>
          </ac:grpSpMkLst>
        </pc:grpChg>
        <pc:picChg chg="del">
          <ac:chgData name="Alfred Asterjadhi" userId="39de57b9-85c0-4fd1-aaac-8ca2b6560ad0" providerId="ADAL" clId="{AD66CE3F-71CA-4EFE-A6DE-B01B4CE60F74}" dt="2022-08-03T00:04:18.532" v="516" actId="478"/>
          <ac:picMkLst>
            <pc:docMk/>
            <pc:sldMk cId="3759718192" sldId="368"/>
            <ac:picMk id="20" creationId="{5E975C99-953E-6E0C-96D3-9FA28134C72A}"/>
          </ac:picMkLst>
        </pc:picChg>
      </pc:sldChg>
      <pc:sldChg chg="modSp mod">
        <pc:chgData name="Alfred Asterjadhi" userId="39de57b9-85c0-4fd1-aaac-8ca2b6560ad0" providerId="ADAL" clId="{AD66CE3F-71CA-4EFE-A6DE-B01B4CE60F74}" dt="2022-08-03T00:09:28.320" v="622"/>
        <pc:sldMkLst>
          <pc:docMk/>
          <pc:sldMk cId="4149919471" sldId="369"/>
        </pc:sldMkLst>
        <pc:spChg chg="mod">
          <ac:chgData name="Alfred Asterjadhi" userId="39de57b9-85c0-4fd1-aaac-8ca2b6560ad0" providerId="ADAL" clId="{AD66CE3F-71CA-4EFE-A6DE-B01B4CE60F74}" dt="2022-08-03T00:09:28.320" v="622"/>
          <ac:spMkLst>
            <pc:docMk/>
            <pc:sldMk cId="4149919471" sldId="369"/>
            <ac:spMk id="6" creationId="{29CFE1A9-332B-2B06-C330-B9EB4742F3D1}"/>
          </ac:spMkLst>
        </pc:spChg>
        <pc:spChg chg="mod">
          <ac:chgData name="Alfred Asterjadhi" userId="39de57b9-85c0-4fd1-aaac-8ca2b6560ad0" providerId="ADAL" clId="{AD66CE3F-71CA-4EFE-A6DE-B01B4CE60F74}" dt="2022-08-03T00:05:58.784" v="569" actId="5793"/>
          <ac:spMkLst>
            <pc:docMk/>
            <pc:sldMk cId="4149919471" sldId="369"/>
            <ac:spMk id="7" creationId="{22A9208D-4185-B8B8-F2A3-4A0DB48DBE16}"/>
          </ac:spMkLst>
        </pc:spChg>
      </pc:sldChg>
      <pc:sldChg chg="modSp add mod">
        <pc:chgData name="Alfred Asterjadhi" userId="39de57b9-85c0-4fd1-aaac-8ca2b6560ad0" providerId="ADAL" clId="{AD66CE3F-71CA-4EFE-A6DE-B01B4CE60F74}" dt="2022-08-03T00:07:45.584" v="598"/>
        <pc:sldMkLst>
          <pc:docMk/>
          <pc:sldMk cId="742281806" sldId="370"/>
        </pc:sldMkLst>
        <pc:spChg chg="mod">
          <ac:chgData name="Alfred Asterjadhi" userId="39de57b9-85c0-4fd1-aaac-8ca2b6560ad0" providerId="ADAL" clId="{AD66CE3F-71CA-4EFE-A6DE-B01B4CE60F74}" dt="2022-08-03T00:00:15.659" v="400" actId="20577"/>
          <ac:spMkLst>
            <pc:docMk/>
            <pc:sldMk cId="742281806" sldId="370"/>
            <ac:spMk id="2" creationId="{B6840888-B1D3-4EE4-984D-AE2D4FD8C6BF}"/>
          </ac:spMkLst>
        </pc:spChg>
        <pc:spChg chg="mod">
          <ac:chgData name="Alfred Asterjadhi" userId="39de57b9-85c0-4fd1-aaac-8ca2b6560ad0" providerId="ADAL" clId="{AD66CE3F-71CA-4EFE-A6DE-B01B4CE60F74}" dt="2022-08-03T00:07:45.584" v="598"/>
          <ac:spMkLst>
            <pc:docMk/>
            <pc:sldMk cId="742281806" sldId="370"/>
            <ac:spMk id="6" creationId="{BB0A0FD2-1910-45A5-B2D0-6B427FDC767A}"/>
          </ac:spMkLst>
        </pc:spChg>
      </pc:sldChg>
      <pc:sldChg chg="modSp add mod">
        <pc:chgData name="Alfred Asterjadhi" userId="39de57b9-85c0-4fd1-aaac-8ca2b6560ad0" providerId="ADAL" clId="{AD66CE3F-71CA-4EFE-A6DE-B01B4CE60F74}" dt="2022-08-03T00:07:47.993" v="599"/>
        <pc:sldMkLst>
          <pc:docMk/>
          <pc:sldMk cId="3049755149" sldId="371"/>
        </pc:sldMkLst>
        <pc:spChg chg="mod">
          <ac:chgData name="Alfred Asterjadhi" userId="39de57b9-85c0-4fd1-aaac-8ca2b6560ad0" providerId="ADAL" clId="{AD66CE3F-71CA-4EFE-A6DE-B01B4CE60F74}" dt="2022-08-03T00:00:19.064" v="401" actId="20577"/>
          <ac:spMkLst>
            <pc:docMk/>
            <pc:sldMk cId="3049755149" sldId="371"/>
            <ac:spMk id="2" creationId="{4B5F0D0E-8BB7-48AB-9160-728B8B3399A2}"/>
          </ac:spMkLst>
        </pc:spChg>
        <pc:spChg chg="mod">
          <ac:chgData name="Alfred Asterjadhi" userId="39de57b9-85c0-4fd1-aaac-8ca2b6560ad0" providerId="ADAL" clId="{AD66CE3F-71CA-4EFE-A6DE-B01B4CE60F74}" dt="2022-08-03T00:07:47.993" v="599"/>
          <ac:spMkLst>
            <pc:docMk/>
            <pc:sldMk cId="3049755149" sldId="371"/>
            <ac:spMk id="6" creationId="{974B2026-97FB-40D2-8F22-7E6D319B4EA2}"/>
          </ac:spMkLst>
        </pc:spChg>
      </pc:sldChg>
      <pc:sldChg chg="modSp add mod">
        <pc:chgData name="Alfred Asterjadhi" userId="39de57b9-85c0-4fd1-aaac-8ca2b6560ad0" providerId="ADAL" clId="{AD66CE3F-71CA-4EFE-A6DE-B01B4CE60F74}" dt="2022-08-03T00:08:28.554" v="612"/>
        <pc:sldMkLst>
          <pc:docMk/>
          <pc:sldMk cId="2607359173" sldId="372"/>
        </pc:sldMkLst>
        <pc:spChg chg="mod">
          <ac:chgData name="Alfred Asterjadhi" userId="39de57b9-85c0-4fd1-aaac-8ca2b6560ad0" providerId="ADAL" clId="{AD66CE3F-71CA-4EFE-A6DE-B01B4CE60F74}" dt="2022-08-03T00:01:50.931" v="446" actId="20577"/>
          <ac:spMkLst>
            <pc:docMk/>
            <pc:sldMk cId="2607359173" sldId="372"/>
            <ac:spMk id="2" creationId="{B6840888-B1D3-4EE4-984D-AE2D4FD8C6BF}"/>
          </ac:spMkLst>
        </pc:spChg>
        <pc:spChg chg="mod">
          <ac:chgData name="Alfred Asterjadhi" userId="39de57b9-85c0-4fd1-aaac-8ca2b6560ad0" providerId="ADAL" clId="{AD66CE3F-71CA-4EFE-A6DE-B01B4CE60F74}" dt="2022-08-03T00:08:28.554" v="612"/>
          <ac:spMkLst>
            <pc:docMk/>
            <pc:sldMk cId="2607359173" sldId="372"/>
            <ac:spMk id="6" creationId="{BB0A0FD2-1910-45A5-B2D0-6B427FDC767A}"/>
          </ac:spMkLst>
        </pc:spChg>
      </pc:sldChg>
      <pc:sldChg chg="modSp add mod">
        <pc:chgData name="Alfred Asterjadhi" userId="39de57b9-85c0-4fd1-aaac-8ca2b6560ad0" providerId="ADAL" clId="{AD66CE3F-71CA-4EFE-A6DE-B01B4CE60F74}" dt="2022-08-03T00:08:45.552" v="615"/>
        <pc:sldMkLst>
          <pc:docMk/>
          <pc:sldMk cId="2123635068" sldId="373"/>
        </pc:sldMkLst>
        <pc:spChg chg="mod">
          <ac:chgData name="Alfred Asterjadhi" userId="39de57b9-85c0-4fd1-aaac-8ca2b6560ad0" providerId="ADAL" clId="{AD66CE3F-71CA-4EFE-A6DE-B01B4CE60F74}" dt="2022-08-03T00:02:35.040" v="465" actId="20577"/>
          <ac:spMkLst>
            <pc:docMk/>
            <pc:sldMk cId="2123635068" sldId="373"/>
            <ac:spMk id="2" creationId="{B6840888-B1D3-4EE4-984D-AE2D4FD8C6BF}"/>
          </ac:spMkLst>
        </pc:spChg>
        <pc:spChg chg="mod">
          <ac:chgData name="Alfred Asterjadhi" userId="39de57b9-85c0-4fd1-aaac-8ca2b6560ad0" providerId="ADAL" clId="{AD66CE3F-71CA-4EFE-A6DE-B01B4CE60F74}" dt="2022-08-03T00:03:05.556" v="482" actId="20577"/>
          <ac:spMkLst>
            <pc:docMk/>
            <pc:sldMk cId="2123635068" sldId="373"/>
            <ac:spMk id="3" creationId="{977FA593-1C2D-4B4C-B4B8-9841BC70A2D7}"/>
          </ac:spMkLst>
        </pc:spChg>
        <pc:spChg chg="mod">
          <ac:chgData name="Alfred Asterjadhi" userId="39de57b9-85c0-4fd1-aaac-8ca2b6560ad0" providerId="ADAL" clId="{AD66CE3F-71CA-4EFE-A6DE-B01B4CE60F74}" dt="2022-08-03T00:08:45.552" v="615"/>
          <ac:spMkLst>
            <pc:docMk/>
            <pc:sldMk cId="2123635068" sldId="373"/>
            <ac:spMk id="6" creationId="{BB0A0FD2-1910-45A5-B2D0-6B427FDC767A}"/>
          </ac:spMkLst>
        </pc:spChg>
      </pc:sldChg>
      <pc:sldChg chg="modSp add mod">
        <pc:chgData name="Alfred Asterjadhi" userId="39de57b9-85c0-4fd1-aaac-8ca2b6560ad0" providerId="ADAL" clId="{AD66CE3F-71CA-4EFE-A6DE-B01B4CE60F74}" dt="2022-08-03T00:08:51.229" v="616"/>
        <pc:sldMkLst>
          <pc:docMk/>
          <pc:sldMk cId="3901324590" sldId="374"/>
        </pc:sldMkLst>
        <pc:spChg chg="mod">
          <ac:chgData name="Alfred Asterjadhi" userId="39de57b9-85c0-4fd1-aaac-8ca2b6560ad0" providerId="ADAL" clId="{AD66CE3F-71CA-4EFE-A6DE-B01B4CE60F74}" dt="2022-08-03T00:02:45.493" v="469" actId="20577"/>
          <ac:spMkLst>
            <pc:docMk/>
            <pc:sldMk cId="3901324590" sldId="374"/>
            <ac:spMk id="2" creationId="{4B5F0D0E-8BB7-48AB-9160-728B8B3399A2}"/>
          </ac:spMkLst>
        </pc:spChg>
        <pc:spChg chg="mod">
          <ac:chgData name="Alfred Asterjadhi" userId="39de57b9-85c0-4fd1-aaac-8ca2b6560ad0" providerId="ADAL" clId="{AD66CE3F-71CA-4EFE-A6DE-B01B4CE60F74}" dt="2022-08-03T00:08:51.229" v="616"/>
          <ac:spMkLst>
            <pc:docMk/>
            <pc:sldMk cId="3901324590" sldId="374"/>
            <ac:spMk id="6" creationId="{974B2026-97FB-40D2-8F22-7E6D319B4EA2}"/>
          </ac:spMkLst>
        </pc:spChg>
      </pc:sldChg>
      <pc:sldChg chg="modSp add mod">
        <pc:chgData name="Alfred Asterjadhi" userId="39de57b9-85c0-4fd1-aaac-8ca2b6560ad0" providerId="ADAL" clId="{AD66CE3F-71CA-4EFE-A6DE-B01B4CE60F74}" dt="2022-08-03T00:09:30.168" v="623"/>
        <pc:sldMkLst>
          <pc:docMk/>
          <pc:sldMk cId="1847581084" sldId="375"/>
        </pc:sldMkLst>
        <pc:spChg chg="mod">
          <ac:chgData name="Alfred Asterjadhi" userId="39de57b9-85c0-4fd1-aaac-8ca2b6560ad0" providerId="ADAL" clId="{AD66CE3F-71CA-4EFE-A6DE-B01B4CE60F74}" dt="2022-08-03T00:05:44.845" v="561" actId="20577"/>
          <ac:spMkLst>
            <pc:docMk/>
            <pc:sldMk cId="1847581084" sldId="375"/>
            <ac:spMk id="2" creationId="{9452E713-66E3-6C0E-64DF-B60116957A3F}"/>
          </ac:spMkLst>
        </pc:spChg>
        <pc:spChg chg="mod">
          <ac:chgData name="Alfred Asterjadhi" userId="39de57b9-85c0-4fd1-aaac-8ca2b6560ad0" providerId="ADAL" clId="{AD66CE3F-71CA-4EFE-A6DE-B01B4CE60F74}" dt="2022-08-03T00:09:30.168" v="623"/>
          <ac:spMkLst>
            <pc:docMk/>
            <pc:sldMk cId="1847581084" sldId="375"/>
            <ac:spMk id="6" creationId="{29CFE1A9-332B-2B06-C330-B9EB4742F3D1}"/>
          </ac:spMkLst>
        </pc:spChg>
        <pc:spChg chg="mod">
          <ac:chgData name="Alfred Asterjadhi" userId="39de57b9-85c0-4fd1-aaac-8ca2b6560ad0" providerId="ADAL" clId="{AD66CE3F-71CA-4EFE-A6DE-B01B4CE60F74}" dt="2022-08-03T00:06:01.690" v="573" actId="5793"/>
          <ac:spMkLst>
            <pc:docMk/>
            <pc:sldMk cId="1847581084" sldId="375"/>
            <ac:spMk id="7" creationId="{22A9208D-4185-B8B8-F2A3-4A0DB48DBE16}"/>
          </ac:spMkLst>
        </pc:spChg>
      </pc:sldChg>
      <pc:sldMasterChg chg="modSp mod modSldLayout">
        <pc:chgData name="Alfred Asterjadhi" userId="39de57b9-85c0-4fd1-aaac-8ca2b6560ad0" providerId="ADAL" clId="{AD66CE3F-71CA-4EFE-A6DE-B01B4CE60F74}" dt="2022-08-02T23:48:50.381" v="57" actId="20577"/>
        <pc:sldMasterMkLst>
          <pc:docMk/>
          <pc:sldMasterMk cId="0" sldId="2147483648"/>
        </pc:sldMasterMkLst>
        <pc:spChg chg="mod">
          <ac:chgData name="Alfred Asterjadhi" userId="39de57b9-85c0-4fd1-aaac-8ca2b6560ad0" providerId="ADAL" clId="{AD66CE3F-71CA-4EFE-A6DE-B01B4CE60F74}" dt="2022-08-02T23:48:50.381" v="57" actId="20577"/>
          <ac:spMkLst>
            <pc:docMk/>
            <pc:sldMasterMk cId="0" sldId="2147483648"/>
            <ac:spMk id="10" creationId="{00000000-0000-0000-0000-000000000000}"/>
          </ac:spMkLst>
        </pc:spChg>
        <pc:spChg chg="mod">
          <ac:chgData name="Alfred Asterjadhi" userId="39de57b9-85c0-4fd1-aaac-8ca2b6560ad0" providerId="ADAL" clId="{AD66CE3F-71CA-4EFE-A6DE-B01B4CE60F74}" dt="2022-08-02T23:47:25.384" v="12" actId="20577"/>
          <ac:spMkLst>
            <pc:docMk/>
            <pc:sldMasterMk cId="0" sldId="2147483648"/>
            <ac:spMk id="1027" creationId="{00000000-0000-0000-0000-000000000000}"/>
          </ac:spMkLst>
        </pc:spChg>
        <pc:sldLayoutChg chg="modSp mod">
          <pc:chgData name="Alfred Asterjadhi" userId="39de57b9-85c0-4fd1-aaac-8ca2b6560ad0" providerId="ADAL" clId="{AD66CE3F-71CA-4EFE-A6DE-B01B4CE60F74}" dt="2022-08-02T23:47:32.728" v="13"/>
          <pc:sldLayoutMkLst>
            <pc:docMk/>
            <pc:sldMasterMk cId="0" sldId="2147483648"/>
            <pc:sldLayoutMk cId="0" sldId="2147483649"/>
          </pc:sldLayoutMkLst>
          <pc:spChg chg="mod">
            <ac:chgData name="Alfred Asterjadhi" userId="39de57b9-85c0-4fd1-aaac-8ca2b6560ad0" providerId="ADAL" clId="{AD66CE3F-71CA-4EFE-A6DE-B01B4CE60F74}" dt="2022-08-02T23:47:32.72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AD66CE3F-71CA-4EFE-A6DE-B01B4CE60F74}" dt="2022-08-02T23:47:36.018" v="14"/>
          <pc:sldLayoutMkLst>
            <pc:docMk/>
            <pc:sldMasterMk cId="0" sldId="2147483648"/>
            <pc:sldLayoutMk cId="0" sldId="2147483650"/>
          </pc:sldLayoutMkLst>
          <pc:spChg chg="mod">
            <ac:chgData name="Alfred Asterjadhi" userId="39de57b9-85c0-4fd1-aaac-8ca2b6560ad0" providerId="ADAL" clId="{AD66CE3F-71CA-4EFE-A6DE-B01B4CE60F74}" dt="2022-08-02T23:47:36.018"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AD66CE3F-71CA-4EFE-A6DE-B01B4CE60F74}" dt="2022-08-02T23:47:38.048" v="15"/>
          <pc:sldLayoutMkLst>
            <pc:docMk/>
            <pc:sldMasterMk cId="0" sldId="2147483648"/>
            <pc:sldLayoutMk cId="0" sldId="2147483651"/>
          </pc:sldLayoutMkLst>
          <pc:spChg chg="mod">
            <ac:chgData name="Alfred Asterjadhi" userId="39de57b9-85c0-4fd1-aaac-8ca2b6560ad0" providerId="ADAL" clId="{AD66CE3F-71CA-4EFE-A6DE-B01B4CE60F74}" dt="2022-08-02T23:47:38.04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AD66CE3F-71CA-4EFE-A6DE-B01B4CE60F74}" dt="2022-08-02T23:47:40.361" v="16"/>
          <pc:sldLayoutMkLst>
            <pc:docMk/>
            <pc:sldMasterMk cId="0" sldId="2147483648"/>
            <pc:sldLayoutMk cId="0" sldId="2147483652"/>
          </pc:sldLayoutMkLst>
          <pc:spChg chg="mod">
            <ac:chgData name="Alfred Asterjadhi" userId="39de57b9-85c0-4fd1-aaac-8ca2b6560ad0" providerId="ADAL" clId="{AD66CE3F-71CA-4EFE-A6DE-B01B4CE60F74}" dt="2022-08-02T23:47:40.361"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AD66CE3F-71CA-4EFE-A6DE-B01B4CE60F74}" dt="2022-08-02T23:47:42.401" v="17"/>
          <pc:sldLayoutMkLst>
            <pc:docMk/>
            <pc:sldMasterMk cId="0" sldId="2147483648"/>
            <pc:sldLayoutMk cId="0" sldId="2147483654"/>
          </pc:sldLayoutMkLst>
          <pc:spChg chg="mod">
            <ac:chgData name="Alfred Asterjadhi" userId="39de57b9-85c0-4fd1-aaac-8ca2b6560ad0" providerId="ADAL" clId="{AD66CE3F-71CA-4EFE-A6DE-B01B4CE60F74}" dt="2022-08-02T23:47:42.40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AD66CE3F-71CA-4EFE-A6DE-B01B4CE60F74}" dt="2022-08-02T23:47:44.821" v="18"/>
          <pc:sldLayoutMkLst>
            <pc:docMk/>
            <pc:sldMasterMk cId="0" sldId="2147483648"/>
            <pc:sldLayoutMk cId="0" sldId="2147483655"/>
          </pc:sldLayoutMkLst>
          <pc:spChg chg="mod">
            <ac:chgData name="Alfred Asterjadhi" userId="39de57b9-85c0-4fd1-aaac-8ca2b6560ad0" providerId="ADAL" clId="{AD66CE3F-71CA-4EFE-A6DE-B01B4CE60F74}" dt="2022-08-02T23:47:44.82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28F3505D-BA15-4A1A-93B7-17C6DABCA4C4}"/>
    <pc:docChg chg="undo custSel addSld delSld modSld sldOrd modMainMaster">
      <pc:chgData name="Alfred Asterjadhi" userId="39de57b9-85c0-4fd1-aaac-8ca2b6560ad0" providerId="ADAL" clId="{28F3505D-BA15-4A1A-93B7-17C6DABCA4C4}" dt="2022-09-12T03:09:36.170" v="3687" actId="2164"/>
      <pc:docMkLst>
        <pc:docMk/>
      </pc:docMkLst>
      <pc:sldChg chg="modSp mod">
        <pc:chgData name="Alfred Asterjadhi" userId="39de57b9-85c0-4fd1-aaac-8ca2b6560ad0" providerId="ADAL" clId="{28F3505D-BA15-4A1A-93B7-17C6DABCA4C4}" dt="2022-09-10T17:27:15.497" v="3573" actId="20577"/>
        <pc:sldMkLst>
          <pc:docMk/>
          <pc:sldMk cId="2243228416" sldId="299"/>
        </pc:sldMkLst>
        <pc:spChg chg="mod">
          <ac:chgData name="Alfred Asterjadhi" userId="39de57b9-85c0-4fd1-aaac-8ca2b6560ad0" providerId="ADAL" clId="{28F3505D-BA15-4A1A-93B7-17C6DABCA4C4}" dt="2022-09-10T17:27:09.889" v="3570" actId="20577"/>
          <ac:spMkLst>
            <pc:docMk/>
            <pc:sldMk cId="2243228416" sldId="299"/>
            <ac:spMk id="3" creationId="{3857177C-4F12-41D1-AB93-6925069E5DB9}"/>
          </ac:spMkLst>
        </pc:spChg>
        <pc:spChg chg="mod">
          <ac:chgData name="Alfred Asterjadhi" userId="39de57b9-85c0-4fd1-aaac-8ca2b6560ad0" providerId="ADAL" clId="{28F3505D-BA15-4A1A-93B7-17C6DABCA4C4}" dt="2022-09-10T17:27:15.497" v="3573" actId="20577"/>
          <ac:spMkLst>
            <pc:docMk/>
            <pc:sldMk cId="2243228416" sldId="299"/>
            <ac:spMk id="17" creationId="{442A1050-6527-4B2E-A943-E125D6B48B52}"/>
          </ac:spMkLst>
        </pc:spChg>
      </pc:sldChg>
      <pc:sldChg chg="modSp mod">
        <pc:chgData name="Alfred Asterjadhi" userId="39de57b9-85c0-4fd1-aaac-8ca2b6560ad0" providerId="ADAL" clId="{28F3505D-BA15-4A1A-93B7-17C6DABCA4C4}" dt="2022-08-29T15:11:15.673" v="0"/>
        <pc:sldMkLst>
          <pc:docMk/>
          <pc:sldMk cId="3843208451" sldId="333"/>
        </pc:sldMkLst>
        <pc:spChg chg="mod">
          <ac:chgData name="Alfred Asterjadhi" userId="39de57b9-85c0-4fd1-aaac-8ca2b6560ad0" providerId="ADAL" clId="{28F3505D-BA15-4A1A-93B7-17C6DABCA4C4}" dt="2022-08-29T15:11:15.673" v="0"/>
          <ac:spMkLst>
            <pc:docMk/>
            <pc:sldMk cId="3843208451" sldId="333"/>
            <ac:spMk id="3" creationId="{918D7AE7-F661-4AD4-9210-88B6E5699ED9}"/>
          </ac:spMkLst>
        </pc:spChg>
      </pc:sldChg>
      <pc:sldChg chg="modSp mod">
        <pc:chgData name="Alfred Asterjadhi" userId="39de57b9-85c0-4fd1-aaac-8ca2b6560ad0" providerId="ADAL" clId="{28F3505D-BA15-4A1A-93B7-17C6DABCA4C4}" dt="2022-09-10T17:04:19.935" v="2888" actId="404"/>
        <pc:sldMkLst>
          <pc:docMk/>
          <pc:sldMk cId="1706072776" sldId="334"/>
        </pc:sldMkLst>
        <pc:spChg chg="mod">
          <ac:chgData name="Alfred Asterjadhi" userId="39de57b9-85c0-4fd1-aaac-8ca2b6560ad0" providerId="ADAL" clId="{28F3505D-BA15-4A1A-93B7-17C6DABCA4C4}" dt="2022-09-06T17:28:58.060" v="615" actId="13926"/>
          <ac:spMkLst>
            <pc:docMk/>
            <pc:sldMk cId="1706072776" sldId="334"/>
            <ac:spMk id="2" creationId="{B6840888-B1D3-4EE4-984D-AE2D4FD8C6BF}"/>
          </ac:spMkLst>
        </pc:spChg>
        <pc:spChg chg="mod">
          <ac:chgData name="Alfred Asterjadhi" userId="39de57b9-85c0-4fd1-aaac-8ca2b6560ad0" providerId="ADAL" clId="{28F3505D-BA15-4A1A-93B7-17C6DABCA4C4}" dt="2022-09-10T17:04:19.935" v="2888" actId="404"/>
          <ac:spMkLst>
            <pc:docMk/>
            <pc:sldMk cId="1706072776" sldId="334"/>
            <ac:spMk id="3" creationId="{977FA593-1C2D-4B4C-B4B8-9841BC70A2D7}"/>
          </ac:spMkLst>
        </pc:spChg>
      </pc:sldChg>
      <pc:sldChg chg="addSp delSp modSp mod">
        <pc:chgData name="Alfred Asterjadhi" userId="39de57b9-85c0-4fd1-aaac-8ca2b6560ad0" providerId="ADAL" clId="{28F3505D-BA15-4A1A-93B7-17C6DABCA4C4}" dt="2022-09-10T18:24:13.918" v="3599" actId="20577"/>
        <pc:sldMkLst>
          <pc:docMk/>
          <pc:sldMk cId="2327388640" sldId="335"/>
        </pc:sldMkLst>
        <pc:spChg chg="mod">
          <ac:chgData name="Alfred Asterjadhi" userId="39de57b9-85c0-4fd1-aaac-8ca2b6560ad0" providerId="ADAL" clId="{28F3505D-BA15-4A1A-93B7-17C6DABCA4C4}" dt="2022-09-06T17:29:00.216" v="616" actId="13926"/>
          <ac:spMkLst>
            <pc:docMk/>
            <pc:sldMk cId="2327388640" sldId="335"/>
            <ac:spMk id="2" creationId="{4B5F0D0E-8BB7-48AB-9160-728B8B3399A2}"/>
          </ac:spMkLst>
        </pc:spChg>
        <pc:spChg chg="mod">
          <ac:chgData name="Alfred Asterjadhi" userId="39de57b9-85c0-4fd1-aaac-8ca2b6560ad0" providerId="ADAL" clId="{28F3505D-BA15-4A1A-93B7-17C6DABCA4C4}" dt="2022-09-10T18:24:13.918" v="3599" actId="20577"/>
          <ac:spMkLst>
            <pc:docMk/>
            <pc:sldMk cId="2327388640" sldId="335"/>
            <ac:spMk id="3" creationId="{DFB0BA47-D7B6-4F95-932E-A7AA615BC440}"/>
          </ac:spMkLst>
        </pc:spChg>
        <pc:graphicFrameChg chg="add del mod">
          <ac:chgData name="Alfred Asterjadhi" userId="39de57b9-85c0-4fd1-aaac-8ca2b6560ad0" providerId="ADAL" clId="{28F3505D-BA15-4A1A-93B7-17C6DABCA4C4}" dt="2022-09-06T17:24:57.907" v="474"/>
          <ac:graphicFrameMkLst>
            <pc:docMk/>
            <pc:sldMk cId="2327388640" sldId="335"/>
            <ac:graphicFrameMk id="7" creationId="{8B1422EE-C272-2B8E-311D-DB7212D4C0DB}"/>
          </ac:graphicFrameMkLst>
        </pc:graphicFrameChg>
        <pc:graphicFrameChg chg="add del mod">
          <ac:chgData name="Alfred Asterjadhi" userId="39de57b9-85c0-4fd1-aaac-8ca2b6560ad0" providerId="ADAL" clId="{28F3505D-BA15-4A1A-93B7-17C6DABCA4C4}" dt="2022-09-06T17:24:59.898" v="476"/>
          <ac:graphicFrameMkLst>
            <pc:docMk/>
            <pc:sldMk cId="2327388640" sldId="335"/>
            <ac:graphicFrameMk id="8" creationId="{0C018C3D-82E2-D334-BD22-5646D1D3D0C7}"/>
          </ac:graphicFrameMkLst>
        </pc:graphicFrameChg>
        <pc:graphicFrameChg chg="add del mod">
          <ac:chgData name="Alfred Asterjadhi" userId="39de57b9-85c0-4fd1-aaac-8ca2b6560ad0" providerId="ADAL" clId="{28F3505D-BA15-4A1A-93B7-17C6DABCA4C4}" dt="2022-09-06T17:25:18.137" v="491"/>
          <ac:graphicFrameMkLst>
            <pc:docMk/>
            <pc:sldMk cId="2327388640" sldId="335"/>
            <ac:graphicFrameMk id="9" creationId="{EE46B6BD-C503-3CCB-E86A-6F6080A12505}"/>
          </ac:graphicFrameMkLst>
        </pc:graphicFrameChg>
      </pc:sldChg>
      <pc:sldChg chg="modSp mod">
        <pc:chgData name="Alfred Asterjadhi" userId="39de57b9-85c0-4fd1-aaac-8ca2b6560ad0" providerId="ADAL" clId="{28F3505D-BA15-4A1A-93B7-17C6DABCA4C4}" dt="2022-09-12T03:00:08.316" v="3682" actId="21"/>
        <pc:sldMkLst>
          <pc:docMk/>
          <pc:sldMk cId="1766754893" sldId="346"/>
        </pc:sldMkLst>
        <pc:spChg chg="mod">
          <ac:chgData name="Alfred Asterjadhi" userId="39de57b9-85c0-4fd1-aaac-8ca2b6560ad0" providerId="ADAL" clId="{28F3505D-BA15-4A1A-93B7-17C6DABCA4C4}" dt="2022-09-10T17:23:45.266" v="3503" actId="13926"/>
          <ac:spMkLst>
            <pc:docMk/>
            <pc:sldMk cId="1766754893" sldId="346"/>
            <ac:spMk id="2" creationId="{4B5F0D0E-8BB7-48AB-9160-728B8B3399A2}"/>
          </ac:spMkLst>
        </pc:spChg>
        <pc:spChg chg="mod">
          <ac:chgData name="Alfred Asterjadhi" userId="39de57b9-85c0-4fd1-aaac-8ca2b6560ad0" providerId="ADAL" clId="{28F3505D-BA15-4A1A-93B7-17C6DABCA4C4}" dt="2022-09-12T03:00:08.316" v="3682" actId="21"/>
          <ac:spMkLst>
            <pc:docMk/>
            <pc:sldMk cId="1766754893" sldId="346"/>
            <ac:spMk id="3" creationId="{DFB0BA47-D7B6-4F95-932E-A7AA615BC440}"/>
          </ac:spMkLst>
        </pc:spChg>
      </pc:sldChg>
      <pc:sldChg chg="modSp mod">
        <pc:chgData name="Alfred Asterjadhi" userId="39de57b9-85c0-4fd1-aaac-8ca2b6560ad0" providerId="ADAL" clId="{28F3505D-BA15-4A1A-93B7-17C6DABCA4C4}" dt="2022-09-12T03:07:16.210" v="3686" actId="1076"/>
        <pc:sldMkLst>
          <pc:docMk/>
          <pc:sldMk cId="4012074164" sldId="347"/>
        </pc:sldMkLst>
        <pc:spChg chg="mod">
          <ac:chgData name="Alfred Asterjadhi" userId="39de57b9-85c0-4fd1-aaac-8ca2b6560ad0" providerId="ADAL" clId="{28F3505D-BA15-4A1A-93B7-17C6DABCA4C4}" dt="2022-09-10T00:29:34.568" v="973" actId="20577"/>
          <ac:spMkLst>
            <pc:docMk/>
            <pc:sldMk cId="4012074164" sldId="347"/>
            <ac:spMk id="2" creationId="{F2762690-C15C-4839-B40F-0AF3A4D89457}"/>
          </ac:spMkLst>
        </pc:spChg>
        <pc:graphicFrameChg chg="mod modGraphic">
          <ac:chgData name="Alfred Asterjadhi" userId="39de57b9-85c0-4fd1-aaac-8ca2b6560ad0" providerId="ADAL" clId="{28F3505D-BA15-4A1A-93B7-17C6DABCA4C4}" dt="2022-09-12T03:07:16.210" v="3686" actId="1076"/>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28F3505D-BA15-4A1A-93B7-17C6DABCA4C4}" dt="2022-09-12T03:00:17.078" v="3683"/>
        <pc:sldMkLst>
          <pc:docMk/>
          <pc:sldMk cId="588130191" sldId="353"/>
        </pc:sldMkLst>
        <pc:spChg chg="mod">
          <ac:chgData name="Alfred Asterjadhi" userId="39de57b9-85c0-4fd1-aaac-8ca2b6560ad0" providerId="ADAL" clId="{28F3505D-BA15-4A1A-93B7-17C6DABCA4C4}" dt="2022-09-12T03:00:17.078" v="3683"/>
          <ac:spMkLst>
            <pc:docMk/>
            <pc:sldMk cId="588130191" sldId="353"/>
            <ac:spMk id="3" creationId="{DFB0BA47-D7B6-4F95-932E-A7AA615BC440}"/>
          </ac:spMkLst>
        </pc:spChg>
      </pc:sldChg>
      <pc:sldChg chg="modSp mod">
        <pc:chgData name="Alfred Asterjadhi" userId="39de57b9-85c0-4fd1-aaac-8ca2b6560ad0" providerId="ADAL" clId="{28F3505D-BA15-4A1A-93B7-17C6DABCA4C4}" dt="2022-09-10T00:31:30.487" v="989" actId="20577"/>
        <pc:sldMkLst>
          <pc:docMk/>
          <pc:sldMk cId="2875004496" sldId="364"/>
        </pc:sldMkLst>
        <pc:spChg chg="mod">
          <ac:chgData name="Alfred Asterjadhi" userId="39de57b9-85c0-4fd1-aaac-8ca2b6560ad0" providerId="ADAL" clId="{28F3505D-BA15-4A1A-93B7-17C6DABCA4C4}" dt="2022-09-10T00:29:48.570" v="980" actId="20577"/>
          <ac:spMkLst>
            <pc:docMk/>
            <pc:sldMk cId="2875004496" sldId="364"/>
            <ac:spMk id="2" creationId="{F2762690-C15C-4839-B40F-0AF3A4D89457}"/>
          </ac:spMkLst>
        </pc:spChg>
        <pc:graphicFrameChg chg="mod modGraphic">
          <ac:chgData name="Alfred Asterjadhi" userId="39de57b9-85c0-4fd1-aaac-8ca2b6560ad0" providerId="ADAL" clId="{28F3505D-BA15-4A1A-93B7-17C6DABCA4C4}" dt="2022-09-10T00:31:30.487" v="989" actId="20577"/>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28F3505D-BA15-4A1A-93B7-17C6DABCA4C4}" dt="2022-09-10T17:29:40.490" v="3591" actId="20577"/>
        <pc:sldMkLst>
          <pc:docMk/>
          <pc:sldMk cId="1843331871" sldId="365"/>
        </pc:sldMkLst>
        <pc:spChg chg="mod">
          <ac:chgData name="Alfred Asterjadhi" userId="39de57b9-85c0-4fd1-aaac-8ca2b6560ad0" providerId="ADAL" clId="{28F3505D-BA15-4A1A-93B7-17C6DABCA4C4}" dt="2022-09-10T00:53:59.121" v="1791"/>
          <ac:spMkLst>
            <pc:docMk/>
            <pc:sldMk cId="1843331871" sldId="365"/>
            <ac:spMk id="2" creationId="{0753DF19-5604-D757-CF21-A9FC2116E8DC}"/>
          </ac:spMkLst>
        </pc:spChg>
        <pc:spChg chg="mod">
          <ac:chgData name="Alfred Asterjadhi" userId="39de57b9-85c0-4fd1-aaac-8ca2b6560ad0" providerId="ADAL" clId="{28F3505D-BA15-4A1A-93B7-17C6DABCA4C4}" dt="2022-09-10T17:29:40.490" v="3591" actId="20577"/>
          <ac:spMkLst>
            <pc:docMk/>
            <pc:sldMk cId="1843331871" sldId="365"/>
            <ac:spMk id="3" creationId="{39530AAB-A6A0-8811-A99F-B42B5EA28321}"/>
          </ac:spMkLst>
        </pc:spChg>
        <pc:spChg chg="mod">
          <ac:chgData name="Alfred Asterjadhi" userId="39de57b9-85c0-4fd1-aaac-8ca2b6560ad0" providerId="ADAL" clId="{28F3505D-BA15-4A1A-93B7-17C6DABCA4C4}" dt="2022-09-10T00:53:59.121" v="1791"/>
          <ac:spMkLst>
            <pc:docMk/>
            <pc:sldMk cId="1843331871" sldId="365"/>
            <ac:spMk id="4" creationId="{0F594D8D-205A-130F-F44A-33234B5124E9}"/>
          </ac:spMkLst>
        </pc:spChg>
        <pc:spChg chg="mod">
          <ac:chgData name="Alfred Asterjadhi" userId="39de57b9-85c0-4fd1-aaac-8ca2b6560ad0" providerId="ADAL" clId="{28F3505D-BA15-4A1A-93B7-17C6DABCA4C4}" dt="2022-09-10T00:53:59.121" v="1791"/>
          <ac:spMkLst>
            <pc:docMk/>
            <pc:sldMk cId="1843331871" sldId="365"/>
            <ac:spMk id="5" creationId="{73293754-77B9-AF3C-66B0-AC1E188A985E}"/>
          </ac:spMkLst>
        </pc:spChg>
        <pc:spChg chg="mod">
          <ac:chgData name="Alfred Asterjadhi" userId="39de57b9-85c0-4fd1-aaac-8ca2b6560ad0" providerId="ADAL" clId="{28F3505D-BA15-4A1A-93B7-17C6DABCA4C4}" dt="2022-09-10T00:53:59.121" v="1791"/>
          <ac:spMkLst>
            <pc:docMk/>
            <pc:sldMk cId="1843331871" sldId="365"/>
            <ac:spMk id="6" creationId="{6ACA49CE-D01F-5C62-094F-BCB7174FDE18}"/>
          </ac:spMkLst>
        </pc:spChg>
        <pc:spChg chg="mod">
          <ac:chgData name="Alfred Asterjadhi" userId="39de57b9-85c0-4fd1-aaac-8ca2b6560ad0" providerId="ADAL" clId="{28F3505D-BA15-4A1A-93B7-17C6DABCA4C4}" dt="2022-09-10T00:40:48.728" v="1032"/>
          <ac:spMkLst>
            <pc:docMk/>
            <pc:sldMk cId="1843331871" sldId="365"/>
            <ac:spMk id="9" creationId="{BA7E2247-13DA-1246-471E-6E4C80E43A56}"/>
          </ac:spMkLst>
        </pc:spChg>
        <pc:spChg chg="mod">
          <ac:chgData name="Alfred Asterjadhi" userId="39de57b9-85c0-4fd1-aaac-8ca2b6560ad0" providerId="ADAL" clId="{28F3505D-BA15-4A1A-93B7-17C6DABCA4C4}" dt="2022-09-10T00:40:48.728" v="1032"/>
          <ac:spMkLst>
            <pc:docMk/>
            <pc:sldMk cId="1843331871" sldId="365"/>
            <ac:spMk id="10" creationId="{D0F5C52C-A622-E461-1E72-2A1ED9B06581}"/>
          </ac:spMkLst>
        </pc:spChg>
        <pc:spChg chg="mod">
          <ac:chgData name="Alfred Asterjadhi" userId="39de57b9-85c0-4fd1-aaac-8ca2b6560ad0" providerId="ADAL" clId="{28F3505D-BA15-4A1A-93B7-17C6DABCA4C4}" dt="2022-09-10T00:40:48.728" v="1032"/>
          <ac:spMkLst>
            <pc:docMk/>
            <pc:sldMk cId="1843331871" sldId="365"/>
            <ac:spMk id="11" creationId="{29B2D9C5-C205-69ED-96A0-78A514F1A860}"/>
          </ac:spMkLst>
        </pc:spChg>
        <pc:spChg chg="add del mod">
          <ac:chgData name="Alfred Asterjadhi" userId="39de57b9-85c0-4fd1-aaac-8ca2b6560ad0" providerId="ADAL" clId="{28F3505D-BA15-4A1A-93B7-17C6DABCA4C4}" dt="2022-09-10T00:53:59.121" v="1791"/>
          <ac:spMkLst>
            <pc:docMk/>
            <pc:sldMk cId="1843331871" sldId="365"/>
            <ac:spMk id="14" creationId="{2A9D12A9-5673-FF0F-7F4F-249D29809F92}"/>
          </ac:spMkLst>
        </pc:spChg>
        <pc:spChg chg="add del mod">
          <ac:chgData name="Alfred Asterjadhi" userId="39de57b9-85c0-4fd1-aaac-8ca2b6560ad0" providerId="ADAL" clId="{28F3505D-BA15-4A1A-93B7-17C6DABCA4C4}" dt="2022-09-10T00:53:59.121" v="1791"/>
          <ac:spMkLst>
            <pc:docMk/>
            <pc:sldMk cId="1843331871" sldId="365"/>
            <ac:spMk id="15" creationId="{4978B95F-F1D2-2B16-2D64-4DDA94EB88C3}"/>
          </ac:spMkLst>
        </pc:spChg>
        <pc:spChg chg="add del mod">
          <ac:chgData name="Alfred Asterjadhi" userId="39de57b9-85c0-4fd1-aaac-8ca2b6560ad0" providerId="ADAL" clId="{28F3505D-BA15-4A1A-93B7-17C6DABCA4C4}" dt="2022-09-10T00:53:59.121" v="1791"/>
          <ac:spMkLst>
            <pc:docMk/>
            <pc:sldMk cId="1843331871" sldId="365"/>
            <ac:spMk id="16" creationId="{E50CEB34-5353-02CB-F6C3-CD9B13005FB9}"/>
          </ac:spMkLst>
        </pc:spChg>
        <pc:spChg chg="add del mod">
          <ac:chgData name="Alfred Asterjadhi" userId="39de57b9-85c0-4fd1-aaac-8ca2b6560ad0" providerId="ADAL" clId="{28F3505D-BA15-4A1A-93B7-17C6DABCA4C4}" dt="2022-09-10T00:53:59.121" v="1791"/>
          <ac:spMkLst>
            <pc:docMk/>
            <pc:sldMk cId="1843331871" sldId="365"/>
            <ac:spMk id="17" creationId="{BA2DB099-8A9A-7281-9274-5FF049B7CE21}"/>
          </ac:spMkLst>
        </pc:spChg>
        <pc:spChg chg="add del mod">
          <ac:chgData name="Alfred Asterjadhi" userId="39de57b9-85c0-4fd1-aaac-8ca2b6560ad0" providerId="ADAL" clId="{28F3505D-BA15-4A1A-93B7-17C6DABCA4C4}" dt="2022-09-10T00:53:59.121" v="1791"/>
          <ac:spMkLst>
            <pc:docMk/>
            <pc:sldMk cId="1843331871" sldId="365"/>
            <ac:spMk id="18" creationId="{A7D058C7-0BB1-01A1-22C4-1B329D5F8435}"/>
          </ac:spMkLst>
        </pc:spChg>
        <pc:grpChg chg="add mod">
          <ac:chgData name="Alfred Asterjadhi" userId="39de57b9-85c0-4fd1-aaac-8ca2b6560ad0" providerId="ADAL" clId="{28F3505D-BA15-4A1A-93B7-17C6DABCA4C4}" dt="2022-09-10T00:41:47.116" v="1049" actId="1076"/>
          <ac:grpSpMkLst>
            <pc:docMk/>
            <pc:sldMk cId="1843331871" sldId="365"/>
            <ac:grpSpMk id="7" creationId="{DB615754-04D1-1A6D-878B-E4B24E688A21}"/>
          </ac:grpSpMkLst>
        </pc:grpChg>
        <pc:picChg chg="mod">
          <ac:chgData name="Alfred Asterjadhi" userId="39de57b9-85c0-4fd1-aaac-8ca2b6560ad0" providerId="ADAL" clId="{28F3505D-BA15-4A1A-93B7-17C6DABCA4C4}" dt="2022-09-10T00:40:48.728" v="1032"/>
          <ac:picMkLst>
            <pc:docMk/>
            <pc:sldMk cId="1843331871" sldId="365"/>
            <ac:picMk id="8" creationId="{23868EFB-8334-E8F8-EAD3-BE5DFBD0B9C2}"/>
          </ac:picMkLst>
        </pc:picChg>
        <pc:picChg chg="add mod">
          <ac:chgData name="Alfred Asterjadhi" userId="39de57b9-85c0-4fd1-aaac-8ca2b6560ad0" providerId="ADAL" clId="{28F3505D-BA15-4A1A-93B7-17C6DABCA4C4}" dt="2022-09-10T00:41:42.032" v="1048" actId="1076"/>
          <ac:picMkLst>
            <pc:docMk/>
            <pc:sldMk cId="1843331871" sldId="365"/>
            <ac:picMk id="13" creationId="{6C6A2327-CB19-764A-5880-53858C2FA858}"/>
          </ac:picMkLst>
        </pc:picChg>
      </pc:sldChg>
      <pc:sldChg chg="modSp mod">
        <pc:chgData name="Alfred Asterjadhi" userId="39de57b9-85c0-4fd1-aaac-8ca2b6560ad0" providerId="ADAL" clId="{28F3505D-BA15-4A1A-93B7-17C6DABCA4C4}" dt="2022-09-10T17:06:23.137" v="2990" actId="20577"/>
        <pc:sldMkLst>
          <pc:docMk/>
          <pc:sldMk cId="742281806" sldId="370"/>
        </pc:sldMkLst>
        <pc:spChg chg="mod">
          <ac:chgData name="Alfred Asterjadhi" userId="39de57b9-85c0-4fd1-aaac-8ca2b6560ad0" providerId="ADAL" clId="{28F3505D-BA15-4A1A-93B7-17C6DABCA4C4}" dt="2022-09-10T17:06:23.137" v="2990" actId="20577"/>
          <ac:spMkLst>
            <pc:docMk/>
            <pc:sldMk cId="742281806" sldId="370"/>
            <ac:spMk id="3" creationId="{977FA593-1C2D-4B4C-B4B8-9841BC70A2D7}"/>
          </ac:spMkLst>
        </pc:spChg>
      </pc:sldChg>
      <pc:sldChg chg="modSp mod">
        <pc:chgData name="Alfred Asterjadhi" userId="39de57b9-85c0-4fd1-aaac-8ca2b6560ad0" providerId="ADAL" clId="{28F3505D-BA15-4A1A-93B7-17C6DABCA4C4}" dt="2022-09-10T18:26:13.534" v="3648" actId="20577"/>
        <pc:sldMkLst>
          <pc:docMk/>
          <pc:sldMk cId="3049755149" sldId="371"/>
        </pc:sldMkLst>
        <pc:spChg chg="mod">
          <ac:chgData name="Alfred Asterjadhi" userId="39de57b9-85c0-4fd1-aaac-8ca2b6560ad0" providerId="ADAL" clId="{28F3505D-BA15-4A1A-93B7-17C6DABCA4C4}" dt="2022-09-10T18:26:13.534" v="3648" actId="20577"/>
          <ac:spMkLst>
            <pc:docMk/>
            <pc:sldMk cId="3049755149" sldId="371"/>
            <ac:spMk id="3" creationId="{DFB0BA47-D7B6-4F95-932E-A7AA615BC440}"/>
          </ac:spMkLst>
        </pc:spChg>
      </pc:sldChg>
      <pc:sldChg chg="modSp add mod ord">
        <pc:chgData name="Alfred Asterjadhi" userId="39de57b9-85c0-4fd1-aaac-8ca2b6560ad0" providerId="ADAL" clId="{28F3505D-BA15-4A1A-93B7-17C6DABCA4C4}" dt="2022-09-10T17:14:34.172" v="3236"/>
        <pc:sldMkLst>
          <pc:docMk/>
          <pc:sldMk cId="2709909549" sldId="376"/>
        </pc:sldMkLst>
        <pc:spChg chg="mod">
          <ac:chgData name="Alfred Asterjadhi" userId="39de57b9-85c0-4fd1-aaac-8ca2b6560ad0" providerId="ADAL" clId="{28F3505D-BA15-4A1A-93B7-17C6DABCA4C4}" dt="2022-09-10T00:29:40.452" v="974"/>
          <ac:spMkLst>
            <pc:docMk/>
            <pc:sldMk cId="2709909549" sldId="376"/>
            <ac:spMk id="2" creationId="{F2762690-C15C-4839-B40F-0AF3A4D89457}"/>
          </ac:spMkLst>
        </pc:spChg>
        <pc:graphicFrameChg chg="mod modGraphic">
          <ac:chgData name="Alfred Asterjadhi" userId="39de57b9-85c0-4fd1-aaac-8ca2b6560ad0" providerId="ADAL" clId="{28F3505D-BA15-4A1A-93B7-17C6DABCA4C4}" dt="2022-09-10T17:14:34.172" v="3236"/>
          <ac:graphicFrameMkLst>
            <pc:docMk/>
            <pc:sldMk cId="2709909549" sldId="376"/>
            <ac:graphicFrameMk id="6" creationId="{5094FBC8-BB74-47F3-965D-16BC678F4D1D}"/>
          </ac:graphicFrameMkLst>
        </pc:graphicFrameChg>
      </pc:sldChg>
      <pc:sldChg chg="modSp add mod">
        <pc:chgData name="Alfred Asterjadhi" userId="39de57b9-85c0-4fd1-aaac-8ca2b6560ad0" providerId="ADAL" clId="{28F3505D-BA15-4A1A-93B7-17C6DABCA4C4}" dt="2022-09-10T00:36:00.713" v="1028" actId="2164"/>
        <pc:sldMkLst>
          <pc:docMk/>
          <pc:sldMk cId="3609638570" sldId="377"/>
        </pc:sldMkLst>
        <pc:spChg chg="mod">
          <ac:chgData name="Alfred Asterjadhi" userId="39de57b9-85c0-4fd1-aaac-8ca2b6560ad0" providerId="ADAL" clId="{28F3505D-BA15-4A1A-93B7-17C6DABCA4C4}" dt="2022-09-10T00:29:56.361" v="982" actId="20577"/>
          <ac:spMkLst>
            <pc:docMk/>
            <pc:sldMk cId="3609638570" sldId="377"/>
            <ac:spMk id="2" creationId="{F2762690-C15C-4839-B40F-0AF3A4D89457}"/>
          </ac:spMkLst>
        </pc:spChg>
        <pc:graphicFrameChg chg="mod modGraphic">
          <ac:chgData name="Alfred Asterjadhi" userId="39de57b9-85c0-4fd1-aaac-8ca2b6560ad0" providerId="ADAL" clId="{28F3505D-BA15-4A1A-93B7-17C6DABCA4C4}" dt="2022-09-10T00:36:00.713" v="1028" actId="2164"/>
          <ac:graphicFrameMkLst>
            <pc:docMk/>
            <pc:sldMk cId="3609638570" sldId="377"/>
            <ac:graphicFrameMk id="6" creationId="{5094FBC8-BB74-47F3-965D-16BC678F4D1D}"/>
          </ac:graphicFrameMkLst>
        </pc:graphicFrameChg>
      </pc:sldChg>
      <pc:sldChg chg="modSp add mod">
        <pc:chgData name="Alfred Asterjadhi" userId="39de57b9-85c0-4fd1-aaac-8ca2b6560ad0" providerId="ADAL" clId="{28F3505D-BA15-4A1A-93B7-17C6DABCA4C4}" dt="2022-09-10T16:58:25.877" v="2750" actId="20577"/>
        <pc:sldMkLst>
          <pc:docMk/>
          <pc:sldMk cId="2407046351" sldId="378"/>
        </pc:sldMkLst>
        <pc:spChg chg="mod">
          <ac:chgData name="Alfred Asterjadhi" userId="39de57b9-85c0-4fd1-aaac-8ca2b6560ad0" providerId="ADAL" clId="{28F3505D-BA15-4A1A-93B7-17C6DABCA4C4}" dt="2022-09-10T00:33:42.864" v="1002" actId="20577"/>
          <ac:spMkLst>
            <pc:docMk/>
            <pc:sldMk cId="2407046351" sldId="378"/>
            <ac:spMk id="2" creationId="{F2762690-C15C-4839-B40F-0AF3A4D89457}"/>
          </ac:spMkLst>
        </pc:spChg>
        <pc:graphicFrameChg chg="mod modGraphic">
          <ac:chgData name="Alfred Asterjadhi" userId="39de57b9-85c0-4fd1-aaac-8ca2b6560ad0" providerId="ADAL" clId="{28F3505D-BA15-4A1A-93B7-17C6DABCA4C4}" dt="2022-09-10T16:58:25.877" v="2750" actId="20577"/>
          <ac:graphicFrameMkLst>
            <pc:docMk/>
            <pc:sldMk cId="2407046351" sldId="378"/>
            <ac:graphicFrameMk id="6" creationId="{5094FBC8-BB74-47F3-965D-16BC678F4D1D}"/>
          </ac:graphicFrameMkLst>
        </pc:graphicFrameChg>
      </pc:sldChg>
      <pc:sldChg chg="modSp add mod">
        <pc:chgData name="Alfred Asterjadhi" userId="39de57b9-85c0-4fd1-aaac-8ca2b6560ad0" providerId="ADAL" clId="{28F3505D-BA15-4A1A-93B7-17C6DABCA4C4}" dt="2022-09-10T16:57:29.452" v="2717" actId="20577"/>
        <pc:sldMkLst>
          <pc:docMk/>
          <pc:sldMk cId="3385740852" sldId="379"/>
        </pc:sldMkLst>
        <pc:spChg chg="mod">
          <ac:chgData name="Alfred Asterjadhi" userId="39de57b9-85c0-4fd1-aaac-8ca2b6560ad0" providerId="ADAL" clId="{28F3505D-BA15-4A1A-93B7-17C6DABCA4C4}" dt="2022-09-10T00:33:48.686" v="1004" actId="20577"/>
          <ac:spMkLst>
            <pc:docMk/>
            <pc:sldMk cId="3385740852" sldId="379"/>
            <ac:spMk id="2" creationId="{F2762690-C15C-4839-B40F-0AF3A4D89457}"/>
          </ac:spMkLst>
        </pc:spChg>
        <pc:graphicFrameChg chg="mod modGraphic">
          <ac:chgData name="Alfred Asterjadhi" userId="39de57b9-85c0-4fd1-aaac-8ca2b6560ad0" providerId="ADAL" clId="{28F3505D-BA15-4A1A-93B7-17C6DABCA4C4}" dt="2022-09-10T16:57:29.452" v="2717" actId="20577"/>
          <ac:graphicFrameMkLst>
            <pc:docMk/>
            <pc:sldMk cId="3385740852" sldId="379"/>
            <ac:graphicFrameMk id="6" creationId="{5094FBC8-BB74-47F3-965D-16BC678F4D1D}"/>
          </ac:graphicFrameMkLst>
        </pc:graphicFrameChg>
      </pc:sldChg>
      <pc:sldChg chg="modSp add mod">
        <pc:chgData name="Alfred Asterjadhi" userId="39de57b9-85c0-4fd1-aaac-8ca2b6560ad0" providerId="ADAL" clId="{28F3505D-BA15-4A1A-93B7-17C6DABCA4C4}" dt="2022-09-10T18:24:28.352" v="3600" actId="20577"/>
        <pc:sldMkLst>
          <pc:docMk/>
          <pc:sldMk cId="3595045120" sldId="380"/>
        </pc:sldMkLst>
        <pc:spChg chg="mod">
          <ac:chgData name="Alfred Asterjadhi" userId="39de57b9-85c0-4fd1-aaac-8ca2b6560ad0" providerId="ADAL" clId="{28F3505D-BA15-4A1A-93B7-17C6DABCA4C4}" dt="2022-09-10T00:33:53.890" v="1006" actId="20577"/>
          <ac:spMkLst>
            <pc:docMk/>
            <pc:sldMk cId="3595045120" sldId="380"/>
            <ac:spMk id="2" creationId="{F2762690-C15C-4839-B40F-0AF3A4D89457}"/>
          </ac:spMkLst>
        </pc:spChg>
        <pc:graphicFrameChg chg="mod modGraphic">
          <ac:chgData name="Alfred Asterjadhi" userId="39de57b9-85c0-4fd1-aaac-8ca2b6560ad0" providerId="ADAL" clId="{28F3505D-BA15-4A1A-93B7-17C6DABCA4C4}" dt="2022-09-10T18:24:28.352" v="3600" actId="20577"/>
          <ac:graphicFrameMkLst>
            <pc:docMk/>
            <pc:sldMk cId="3595045120" sldId="380"/>
            <ac:graphicFrameMk id="6" creationId="{5094FBC8-BB74-47F3-965D-16BC678F4D1D}"/>
          </ac:graphicFrameMkLst>
        </pc:graphicFrameChg>
      </pc:sldChg>
      <pc:sldChg chg="modSp add mod">
        <pc:chgData name="Alfred Asterjadhi" userId="39de57b9-85c0-4fd1-aaac-8ca2b6560ad0" providerId="ADAL" clId="{28F3505D-BA15-4A1A-93B7-17C6DABCA4C4}" dt="2022-09-12T03:09:36.170" v="3687" actId="2164"/>
        <pc:sldMkLst>
          <pc:docMk/>
          <pc:sldMk cId="1592633368" sldId="381"/>
        </pc:sldMkLst>
        <pc:spChg chg="mod">
          <ac:chgData name="Alfred Asterjadhi" userId="39de57b9-85c0-4fd1-aaac-8ca2b6560ad0" providerId="ADAL" clId="{28F3505D-BA15-4A1A-93B7-17C6DABCA4C4}" dt="2022-09-10T00:33:57.329" v="1008" actId="20577"/>
          <ac:spMkLst>
            <pc:docMk/>
            <pc:sldMk cId="1592633368" sldId="381"/>
            <ac:spMk id="2" creationId="{F2762690-C15C-4839-B40F-0AF3A4D89457}"/>
          </ac:spMkLst>
        </pc:spChg>
        <pc:graphicFrameChg chg="mod modGraphic">
          <ac:chgData name="Alfred Asterjadhi" userId="39de57b9-85c0-4fd1-aaac-8ca2b6560ad0" providerId="ADAL" clId="{28F3505D-BA15-4A1A-93B7-17C6DABCA4C4}" dt="2022-09-12T03:09:36.170" v="3687" actId="2164"/>
          <ac:graphicFrameMkLst>
            <pc:docMk/>
            <pc:sldMk cId="1592633368" sldId="381"/>
            <ac:graphicFrameMk id="6" creationId="{5094FBC8-BB74-47F3-965D-16BC678F4D1D}"/>
          </ac:graphicFrameMkLst>
        </pc:graphicFrameChg>
      </pc:sldChg>
      <pc:sldChg chg="modSp add mod">
        <pc:chgData name="Alfred Asterjadhi" userId="39de57b9-85c0-4fd1-aaac-8ca2b6560ad0" providerId="ADAL" clId="{28F3505D-BA15-4A1A-93B7-17C6DABCA4C4}" dt="2022-09-10T00:34:04.304" v="1012" actId="20577"/>
        <pc:sldMkLst>
          <pc:docMk/>
          <pc:sldMk cId="3012137187" sldId="382"/>
        </pc:sldMkLst>
        <pc:spChg chg="mod">
          <ac:chgData name="Alfred Asterjadhi" userId="39de57b9-85c0-4fd1-aaac-8ca2b6560ad0" providerId="ADAL" clId="{28F3505D-BA15-4A1A-93B7-17C6DABCA4C4}" dt="2022-09-10T00:34:04.304" v="1012" actId="20577"/>
          <ac:spMkLst>
            <pc:docMk/>
            <pc:sldMk cId="3012137187" sldId="382"/>
            <ac:spMk id="2" creationId="{F2762690-C15C-4839-B40F-0AF3A4D89457}"/>
          </ac:spMkLst>
        </pc:spChg>
        <pc:graphicFrameChg chg="mod modGraphic">
          <ac:chgData name="Alfred Asterjadhi" userId="39de57b9-85c0-4fd1-aaac-8ca2b6560ad0" providerId="ADAL" clId="{28F3505D-BA15-4A1A-93B7-17C6DABCA4C4}" dt="2022-09-10T00:09:58.698" v="738" actId="2164"/>
          <ac:graphicFrameMkLst>
            <pc:docMk/>
            <pc:sldMk cId="3012137187" sldId="382"/>
            <ac:graphicFrameMk id="6" creationId="{5094FBC8-BB74-47F3-965D-16BC678F4D1D}"/>
          </ac:graphicFrameMkLst>
        </pc:graphicFrameChg>
      </pc:sldChg>
      <pc:sldChg chg="modSp add del mod">
        <pc:chgData name="Alfred Asterjadhi" userId="39de57b9-85c0-4fd1-aaac-8ca2b6560ad0" providerId="ADAL" clId="{28F3505D-BA15-4A1A-93B7-17C6DABCA4C4}" dt="2022-09-10T00:34:11.904" v="1013" actId="47"/>
        <pc:sldMkLst>
          <pc:docMk/>
          <pc:sldMk cId="789635743" sldId="383"/>
        </pc:sldMkLst>
        <pc:graphicFrameChg chg="modGraphic">
          <ac:chgData name="Alfred Asterjadhi" userId="39de57b9-85c0-4fd1-aaac-8ca2b6560ad0" providerId="ADAL" clId="{28F3505D-BA15-4A1A-93B7-17C6DABCA4C4}" dt="2022-09-10T00:10:00.724" v="739" actId="2164"/>
          <ac:graphicFrameMkLst>
            <pc:docMk/>
            <pc:sldMk cId="789635743" sldId="383"/>
            <ac:graphicFrameMk id="6" creationId="{5094FBC8-BB74-47F3-965D-16BC678F4D1D}"/>
          </ac:graphicFrameMkLst>
        </pc:graphicFrameChg>
      </pc:sldChg>
      <pc:sldChg chg="modSp add mod">
        <pc:chgData name="Alfred Asterjadhi" userId="39de57b9-85c0-4fd1-aaac-8ca2b6560ad0" providerId="ADAL" clId="{28F3505D-BA15-4A1A-93B7-17C6DABCA4C4}" dt="2022-09-10T00:29:42.502" v="975"/>
        <pc:sldMkLst>
          <pc:docMk/>
          <pc:sldMk cId="646713208" sldId="384"/>
        </pc:sldMkLst>
        <pc:spChg chg="mod">
          <ac:chgData name="Alfred Asterjadhi" userId="39de57b9-85c0-4fd1-aaac-8ca2b6560ad0" providerId="ADAL" clId="{28F3505D-BA15-4A1A-93B7-17C6DABCA4C4}" dt="2022-09-10T00:29:42.502" v="975"/>
          <ac:spMkLst>
            <pc:docMk/>
            <pc:sldMk cId="646713208" sldId="384"/>
            <ac:spMk id="2" creationId="{F2762690-C15C-4839-B40F-0AF3A4D89457}"/>
          </ac:spMkLst>
        </pc:spChg>
        <pc:graphicFrameChg chg="mod modGraphic">
          <ac:chgData name="Alfred Asterjadhi" userId="39de57b9-85c0-4fd1-aaac-8ca2b6560ad0" providerId="ADAL" clId="{28F3505D-BA15-4A1A-93B7-17C6DABCA4C4}" dt="2022-09-10T00:29:24.612" v="963"/>
          <ac:graphicFrameMkLst>
            <pc:docMk/>
            <pc:sldMk cId="646713208" sldId="384"/>
            <ac:graphicFrameMk id="6" creationId="{5094FBC8-BB74-47F3-965D-16BC678F4D1D}"/>
          </ac:graphicFrameMkLst>
        </pc:graphicFrameChg>
      </pc:sldChg>
      <pc:sldMasterChg chg="modSp mod">
        <pc:chgData name="Alfred Asterjadhi" userId="39de57b9-85c0-4fd1-aaac-8ca2b6560ad0" providerId="ADAL" clId="{28F3505D-BA15-4A1A-93B7-17C6DABCA4C4}" dt="2022-09-12T02:57:13.593" v="3650" actId="20577"/>
        <pc:sldMasterMkLst>
          <pc:docMk/>
          <pc:sldMasterMk cId="0" sldId="2147483648"/>
        </pc:sldMasterMkLst>
        <pc:spChg chg="mod">
          <ac:chgData name="Alfred Asterjadhi" userId="39de57b9-85c0-4fd1-aaac-8ca2b6560ad0" providerId="ADAL" clId="{28F3505D-BA15-4A1A-93B7-17C6DABCA4C4}" dt="2022-09-12T02:57:13.593" v="3650" actId="20577"/>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48"/>
        </pc:sldMasterMkLst>
        <pc:spChg chg="mod">
          <ac:chgData name="Alfred Asterjadhi" userId="39de57b9-85c0-4fd1-aaac-8ca2b6560ad0" providerId="ADAL" clId="{7C8208EE-2C77-440D-B88C-937D8C7E182C}" dt="2022-04-08T21:07:22.996" v="4" actId="6549"/>
          <ac:spMkLst>
            <pc:docMk/>
            <pc:sldMasterMk cId="0" sldId="2147483648"/>
            <ac:spMk id="10" creationId="{00000000-0000-0000-0000-000000000000}"/>
          </ac:spMkLst>
        </pc:sp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48"/>
        </pc:sldMasterMkLst>
        <pc:spChg chg="mod">
          <ac:chgData name="Alfred Asterjadhi" userId="39de57b9-85c0-4fd1-aaac-8ca2b6560ad0" providerId="ADAL" clId="{98DF9B86-2659-4795-9A06-549B63164DF9}" dt="2022-03-11T18:51:22.799" v="2510" actId="6549"/>
          <ac:spMkLst>
            <pc:docMk/>
            <pc:sldMasterMk cId="0" sldId="2147483648"/>
            <ac:spMk id="10" creationId="{00000000-0000-0000-0000-000000000000}"/>
          </ac:spMkLst>
        </pc:spChg>
      </pc:sldMaster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48"/>
        </pc:sldMasterMkLst>
        <pc:spChg chg="mod">
          <ac:chgData name="Alfred Asterjadhi" userId="39de57b9-85c0-4fd1-aaac-8ca2b6560ad0" providerId="ADAL" clId="{39B29FBE-3B3E-49DD-B814-E7E052AC6803}" dt="2022-03-14T02:33:08.301" v="153" actId="6549"/>
          <ac:spMkLst>
            <pc:docMk/>
            <pc:sldMasterMk cId="0" sldId="2147483648"/>
            <ac:spMk id="10" creationId="{00000000-0000-0000-0000-000000000000}"/>
          </ac:spMkLst>
        </pc:sp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6T15:36:25.021" v="4849" actId="6549"/>
      <pc:docMkLst>
        <pc:docMk/>
      </pc:docMkLst>
      <pc:sldChg chg="modSp mod">
        <pc:chgData name="Alfred Asterjadhi" userId="39de57b9-85c0-4fd1-aaac-8ca2b6560ad0" providerId="ADAL" clId="{E22CD4EF-417E-4B6E-9D38-F386018525A9}" dt="2022-05-15T16:49:02.496" v="4756" actId="20577"/>
        <pc:sldMkLst>
          <pc:docMk/>
          <pc:sldMk cId="0" sldId="256"/>
        </pc:sldMkLst>
        <pc:spChg chg="mod">
          <ac:chgData name="Alfred Asterjadhi" userId="39de57b9-85c0-4fd1-aaac-8ca2b6560ad0" providerId="ADAL" clId="{E22CD4EF-417E-4B6E-9D38-F386018525A9}" dt="2022-05-15T16:49:02.496" v="4756" actId="20577"/>
          <ac:spMkLst>
            <pc:docMk/>
            <pc:sldMk cId="0" sldId="256"/>
            <ac:spMk id="3074" creationId="{00000000-0000-0000-0000-000000000000}"/>
          </ac:spMkLst>
        </pc:spChg>
      </pc:sldChg>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2T14:59:35.303" v="3190" actId="20577"/>
        <pc:sldMkLst>
          <pc:docMk/>
          <pc:sldMk cId="1452931425" sldId="338"/>
        </pc:sldMkLst>
        <pc:spChg chg="mod">
          <ac:chgData name="Alfred Asterjadhi" userId="39de57b9-85c0-4fd1-aaac-8ca2b6560ad0" providerId="ADAL" clId="{E22CD4EF-417E-4B6E-9D38-F386018525A9}" dt="2022-05-12T13:23:23.245" v="3183" actId="13926"/>
          <ac:spMkLst>
            <pc:docMk/>
            <pc:sldMk cId="1452931425" sldId="338"/>
            <ac:spMk id="2" creationId="{F98B6CBA-CA1B-43DA-854E-008ACE1890FB}"/>
          </ac:spMkLst>
        </pc:spChg>
        <pc:spChg chg="mod">
          <ac:chgData name="Alfred Asterjadhi" userId="39de57b9-85c0-4fd1-aaac-8ca2b6560ad0" providerId="ADAL" clId="{E22CD4EF-417E-4B6E-9D38-F386018525A9}" dt="2022-05-12T14:59:35.303" v="3190" actId="20577"/>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16T15:11:08.353" v="4847" actId="13926"/>
        <pc:sldMkLst>
          <pc:docMk/>
          <pc:sldMk cId="10406335" sldId="341"/>
        </pc:sldMkLst>
        <pc:spChg chg="mod">
          <ac:chgData name="Alfred Asterjadhi" userId="39de57b9-85c0-4fd1-aaac-8ca2b6560ad0" providerId="ADAL" clId="{E22CD4EF-417E-4B6E-9D38-F386018525A9}" dt="2022-05-16T15:11:08.353" v="4847" actId="13926"/>
          <ac:spMkLst>
            <pc:docMk/>
            <pc:sldMk cId="10406335" sldId="341"/>
            <ac:spMk id="2" creationId="{322E3CF1-F468-43B7-8674-214F8AB8A73A}"/>
          </ac:spMkLst>
        </pc:spChg>
        <pc:spChg chg="mod">
          <ac:chgData name="Alfred Asterjadhi" userId="39de57b9-85c0-4fd1-aaac-8ca2b6560ad0" providerId="ADAL" clId="{E22CD4EF-417E-4B6E-9D38-F386018525A9}" dt="2022-05-16T15:10:32.888" v="4846" actId="207"/>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2T01:02:37.903" v="2920" actId="207"/>
        <pc:sldMkLst>
          <pc:docMk/>
          <pc:sldMk cId="3688839590" sldId="343"/>
        </pc:sldMkLst>
        <pc:spChg chg="mod">
          <ac:chgData name="Alfred Asterjadhi" userId="39de57b9-85c0-4fd1-aaac-8ca2b6560ad0" providerId="ADAL" clId="{E22CD4EF-417E-4B6E-9D38-F386018525A9}" dt="2022-05-12T00:35:49.599" v="2890"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2T01:02:37.903" v="2920" actId="207"/>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3T01:00:19.245" v="3729" actId="20577"/>
        <pc:sldMkLst>
          <pc:docMk/>
          <pc:sldMk cId="3061888515" sldId="345"/>
        </pc:sldMkLst>
        <pc:spChg chg="mod">
          <ac:chgData name="Alfred Asterjadhi" userId="39de57b9-85c0-4fd1-aaac-8ca2b6560ad0" providerId="ADAL" clId="{E22CD4EF-417E-4B6E-9D38-F386018525A9}" dt="2022-05-12T23:11:42.895" v="3365" actId="13926"/>
          <ac:spMkLst>
            <pc:docMk/>
            <pc:sldMk cId="3061888515" sldId="345"/>
            <ac:spMk id="2" creationId="{4B5F0D0E-8BB7-48AB-9160-728B8B3399A2}"/>
          </ac:spMkLst>
        </pc:spChg>
        <pc:spChg chg="mod">
          <ac:chgData name="Alfred Asterjadhi" userId="39de57b9-85c0-4fd1-aaac-8ca2b6560ad0" providerId="ADAL" clId="{E22CD4EF-417E-4B6E-9D38-F386018525A9}" dt="2022-05-13T01:00:19.245" v="3729" actId="20577"/>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6T15:36:25.021" v="4849" actId="6549"/>
        <pc:sldMasterMkLst>
          <pc:docMk/>
          <pc:sldMasterMk cId="0" sldId="2147483648"/>
        </pc:sldMasterMkLst>
        <pc:spChg chg="mod">
          <ac:chgData name="Alfred Asterjadhi" userId="39de57b9-85c0-4fd1-aaac-8ca2b6560ad0" providerId="ADAL" clId="{E22CD4EF-417E-4B6E-9D38-F386018525A9}" dt="2022-05-16T15:36:25.021" v="4849" actId="6549"/>
          <ac:spMkLst>
            <pc:docMk/>
            <pc:sldMasterMk cId="0" sldId="2147483648"/>
            <ac:spMk id="10" creationId="{00000000-0000-0000-0000-000000000000}"/>
          </ac:spMkLst>
        </pc:spChg>
      </pc:sldMaster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48"/>
        </pc:sldMasterMkLst>
        <pc:spChg chg="mod">
          <ac:chgData name="Alfred Asterjadhi" userId="39de57b9-85c0-4fd1-aaac-8ca2b6560ad0" providerId="ADAL" clId="{B2B4988D-1BC9-4111-8929-BB463B3004F0}" dt="2022-03-15T00:02:11.935" v="106" actId="6549"/>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9/11/2022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802.11-22/1246r3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2/11-22-1317-00-00be-cr-on-cid-10116.docx" TargetMode="External"/><Relationship Id="rId13" Type="http://schemas.openxmlformats.org/officeDocument/2006/relationships/hyperlink" Target="https://mentor.ieee.org/802.11/dcn/22/11-22-1320-01-00be-lb266-cr-for-3-2-definitions-specific-to-ieee-802-11.docx" TargetMode="External"/><Relationship Id="rId3" Type="http://schemas.openxmlformats.org/officeDocument/2006/relationships/hyperlink" Target="https://mentor.ieee.org/802.11/dcn/22/11-22-1270-00-00be-cr-for-power-boost-factor-cids.docx" TargetMode="External"/><Relationship Id="rId7" Type="http://schemas.openxmlformats.org/officeDocument/2006/relationships/hyperlink" Target="https://mentor.ieee.org/802.11/dcn/22/11-22-1267-00-00be-lb266-cr-on-eht-operation-element.docx" TargetMode="External"/><Relationship Id="rId12" Type="http://schemas.openxmlformats.org/officeDocument/2006/relationships/hyperlink" Target="https://mentor.ieee.org/802.11/dcn/22/11-22-1364-00-00be-lb266-cr-for-phy-ru-or-mru-index.docx" TargetMode="External"/><Relationship Id="rId2" Type="http://schemas.openxmlformats.org/officeDocument/2006/relationships/hyperlink" Target="https://mentor.ieee.org/802.11/dcn/22/11-22-1194-00-00be-lb266-cr-for-9-4-1-70.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312-00-00be-cr-for-clause-6-3-part-3.docx" TargetMode="External"/><Relationship Id="rId11" Type="http://schemas.openxmlformats.org/officeDocument/2006/relationships/hyperlink" Target="https://mentor.ieee.org/802.11/dcn/22/11-22-1361-00-00be-lb266-cr-for-9-3-1-22-2-common-info-field-of-trigger-frame.docx" TargetMode="External"/><Relationship Id="rId5" Type="http://schemas.openxmlformats.org/officeDocument/2006/relationships/hyperlink" Target="https://mentor.ieee.org/802.11/dcn/22/11-22-1311-00-00be-cr-for-clause-6-3-part-2.docx" TargetMode="External"/><Relationship Id="rId10" Type="http://schemas.openxmlformats.org/officeDocument/2006/relationships/hyperlink" Target="https://mentor.ieee.org/802.11/dcn/22/11-22-1251-00-00be-lb266-cr-for-35-14-nominal-packet-padding-values.docx" TargetMode="External"/><Relationship Id="rId4" Type="http://schemas.openxmlformats.org/officeDocument/2006/relationships/hyperlink" Target="https://mentor.ieee.org/802.11/dcn/22/11-22-1232-00-00be-cr-for-cids-in-35-7-2-part-ii.docx" TargetMode="External"/><Relationship Id="rId9" Type="http://schemas.openxmlformats.org/officeDocument/2006/relationships/hyperlink" Target="https://mentor.ieee.org/802.11/dcn/22/11-22-1363-00-00be-cr-on-3-2-cids-part2.doc" TargetMode="External"/><Relationship Id="rId14" Type="http://schemas.openxmlformats.org/officeDocument/2006/relationships/hyperlink" Target="https://mentor.ieee.org/802.11/dcn/22/11-22-1266-00-00be-lb266-cr-for-eht-mu-operation.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1/11-21-0706-06-00be-tgbe-coexistence-assessment-document.docx" TargetMode="External"/><Relationship Id="rId3" Type="http://schemas.openxmlformats.org/officeDocument/2006/relationships/hyperlink" Target="https://mentor.ieee.org/802.11/dcn/22/11-22-1324-01-00be-cr-for-cids-in-35-7-2-part-iii.docx" TargetMode="External"/><Relationship Id="rId7" Type="http://schemas.openxmlformats.org/officeDocument/2006/relationships/hyperlink" Target="https://mentor.ieee.org/802.11/dcn/22/11-22-1546-00-00be-eht-su.docx" TargetMode="External"/><Relationship Id="rId2" Type="http://schemas.openxmlformats.org/officeDocument/2006/relationships/hyperlink" Target="https://mentor.ieee.org/802.11/dcn/22/11-22-1340-00-00be-lb266-cr-for-eht-trs-part-i.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307-00-00be-cr-for-9-3-1-19-part1.docx" TargetMode="External"/><Relationship Id="rId5" Type="http://schemas.openxmlformats.org/officeDocument/2006/relationships/hyperlink" Target="https://mentor.ieee.org/802.11/dcn/22/11-22-1131-03-00be-lb266-cr-on-9-4-1-71.docx" TargetMode="External"/><Relationship Id="rId10" Type="http://schemas.openxmlformats.org/officeDocument/2006/relationships/hyperlink" Target="https://mentor.ieee.org/802.11/dcn/22/11-22-1416-00-00be-discussion-on-sst-and-a-ppdu.pptx" TargetMode="External"/><Relationship Id="rId4" Type="http://schemas.openxmlformats.org/officeDocument/2006/relationships/hyperlink" Target="https://mentor.ieee.org/802.11/dcn/22/11-22-1410-00-00be-cr-for-cids-on-ndpa-frame-format.docx" TargetMode="External"/><Relationship Id="rId9" Type="http://schemas.openxmlformats.org/officeDocument/2006/relationships/hyperlink" Target="https://mentor.ieee.org/802.11/dcn/22/11-22-1544-00-00be-lb-266-cids-on-coexistence-assurance-document.docx" TargetMode="Externa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2/11-22-1565-00-00be-lb266-cr-for-uora.docx" TargetMode="Externa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2/11-22-1469-00-00be-cr-on-36-3-13-5-segment-parser.docx" TargetMode="External"/><Relationship Id="rId13" Type="http://schemas.openxmlformats.org/officeDocument/2006/relationships/hyperlink" Target="https://mentor.ieee.org/802.11/dcn/22/11-22-1548-00-00be-resolution-for-cids-in-clause-36-3-2-2-2.docx" TargetMode="External"/><Relationship Id="rId3" Type="http://schemas.openxmlformats.org/officeDocument/2006/relationships/hyperlink" Target="https://mentor.ieee.org/802.11/dcn/22/11-22-1404-00-00be-cr-d2-0-txvector-rxvector-parameters.docx" TargetMode="External"/><Relationship Id="rId7" Type="http://schemas.openxmlformats.org/officeDocument/2006/relationships/hyperlink" Target="https://mentor.ieee.org/802.11/dcn/22/11-22-1465-00-00be-lb266-cr-for-cid-12937.docx" TargetMode="External"/><Relationship Id="rId12" Type="http://schemas.openxmlformats.org/officeDocument/2006/relationships/hyperlink" Target="https://mentor.ieee.org/802.11/dcn/22/11-22-1547-00-00be-resolutions-for-cids-in-clause-36-3-2-2-1.docx" TargetMode="External"/><Relationship Id="rId2" Type="http://schemas.openxmlformats.org/officeDocument/2006/relationships/hyperlink" Target="https://mentor.ieee.org/802.11/dcn/22/11-22-1101-01-00be-lb266-cr-for-p802-11be-d2-0-section-36-3-11-12-part-1.doc" TargetMode="External"/><Relationship Id="rId1" Type="http://schemas.openxmlformats.org/officeDocument/2006/relationships/slideLayout" Target="../slideLayouts/slideLayout5.xml"/><Relationship Id="rId6" Type="http://schemas.openxmlformats.org/officeDocument/2006/relationships/hyperlink" Target="https://mentor.ieee.org/802.11/dcn/22/11-22-1464-00-00be-lb266-cr-for-cid-11692-and-11693.docx" TargetMode="External"/><Relationship Id="rId11" Type="http://schemas.openxmlformats.org/officeDocument/2006/relationships/hyperlink" Target="https://mentor.ieee.org/802.11/dcn/22/11-22-1479-00-00be-lb266-cr-for-36-1-1-introduction-to-the-eht-phy.docx" TargetMode="External"/><Relationship Id="rId5" Type="http://schemas.openxmlformats.org/officeDocument/2006/relationships/hyperlink" Target="https://mentor.ieee.org/802.11/dcn/22/11-22-1379-00-00be-cr-for-cid-10745.docx" TargetMode="External"/><Relationship Id="rId10" Type="http://schemas.openxmlformats.org/officeDocument/2006/relationships/hyperlink" Target="https://mentor.ieee.org/802.11/dcn/22/11-22-1474-00-00be-cr-on-cid-10119-and-cid-10120.docx" TargetMode="External"/><Relationship Id="rId4" Type="http://schemas.openxmlformats.org/officeDocument/2006/relationships/hyperlink" Target="https://mentor.ieee.org/802.11/dcn/22/11-22-1384-00-00be-lb226-cr-for-clause-36-3-4-eht-ppdu-format.docx" TargetMode="External"/><Relationship Id="rId9" Type="http://schemas.openxmlformats.org/officeDocument/2006/relationships/hyperlink" Target="https://mentor.ieee.org/802.11/dcn/22/11-22-1473-00-00be-cr-on-36-2-3-trigvector-parameters.docx" TargetMode="External"/><Relationship Id="rId14" Type="http://schemas.openxmlformats.org/officeDocument/2006/relationships/hyperlink" Target="https://mentor.ieee.org/802.11/dcn/22/11-22-1549-00-00be-resolution-for-cids-in-clause-36-3-2-2-3.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2/11-22-1552-00-00be-resolution-for-cids-in-clause-36-3-13-8.docx" TargetMode="External"/><Relationship Id="rId2" Type="http://schemas.openxmlformats.org/officeDocument/2006/relationships/hyperlink" Target="https://mentor.ieee.org/802.11/dcn/22/11-22-1550-00-00be-resolution-for-cids-in-clause-36-3-5.docx" TargetMode="External"/><Relationship Id="rId1" Type="http://schemas.openxmlformats.org/officeDocument/2006/relationships/slideLayout" Target="../slideLayouts/slideLayout5.xml"/><Relationship Id="rId5" Type="http://schemas.openxmlformats.org/officeDocument/2006/relationships/hyperlink" Target="https://mentor.ieee.org/802.11/dcn/22/11-22-1551-00-00be-cr-on-9-4-2-313-4-supported-eht-mcs-and-nss-set-field.docx" TargetMode="External"/><Relationship Id="rId4" Type="http://schemas.openxmlformats.org/officeDocument/2006/relationships/hyperlink" Target="https://mentor.ieee.org/802.11/dcn/22/11-22-1553-00-00be-resolution-for-cids-in-clause-36-3-13-9.doc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2/11-22-1373-00-00be-lb266-cr-for-cid-11700.docx" TargetMode="External"/><Relationship Id="rId3" Type="http://schemas.openxmlformats.org/officeDocument/2006/relationships/hyperlink" Target="https://mentor.ieee.org/802.11/dcn/22/11-22-1051-01-00be-lb266-cr-for-twt.docx" TargetMode="External"/><Relationship Id="rId7" Type="http://schemas.openxmlformats.org/officeDocument/2006/relationships/hyperlink" Target="https://mentor.ieee.org/802.11/dcn/22/11-22-1225-00-00be-lb266-cr-on-cid-12318-ess-report-element.docx" TargetMode="External"/><Relationship Id="rId2" Type="http://schemas.openxmlformats.org/officeDocument/2006/relationships/hyperlink" Target="https://mentor.ieee.org/802.11/dcn/22/11-22-1043-02-00be-lb266-cr-on-more-data-ack.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250-00-00be-lb266-cr-for-ml-sm-power-save-mode.docx" TargetMode="External"/><Relationship Id="rId5" Type="http://schemas.openxmlformats.org/officeDocument/2006/relationships/hyperlink" Target="https://mentor.ieee.org/802.11/dcn/22/11-22-1318-00-00be-lb266-cr-for-cid-12427.docx" TargetMode="External"/><Relationship Id="rId10" Type="http://schemas.openxmlformats.org/officeDocument/2006/relationships/hyperlink" Target="https://mentor.ieee.org/802.11/dcn/22/11-22-1426-01-00be-lb266-cr-for-cid-13840.docx" TargetMode="External"/><Relationship Id="rId4" Type="http://schemas.openxmlformats.org/officeDocument/2006/relationships/hyperlink" Target="https://mentor.ieee.org/802.11/dcn/22/11-22-1292-02-00be-lb266-cr-for-cid-10861.docx" TargetMode="External"/><Relationship Id="rId9" Type="http://schemas.openxmlformats.org/officeDocument/2006/relationships/hyperlink" Target="https://mentor.ieee.org/802.11/dcn/22/11-22-1377-01-00be-cr-duplication-transmission-over-ml-for-low-latency-traffic.doc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2/11-22-1366-00-00be-cr-for-miscellaneous-cids.docx" TargetMode="External"/><Relationship Id="rId3" Type="http://schemas.openxmlformats.org/officeDocument/2006/relationships/hyperlink" Target="https://mentor.ieee.org/802.11/dcn/22/11-22-1336-00-00be-lb266-resolution-for-comments-related-to-mlo-ba-operation.docx" TargetMode="External"/><Relationship Id="rId7" Type="http://schemas.openxmlformats.org/officeDocument/2006/relationships/hyperlink" Target="https://mentor.ieee.org/802.11/dcn/22/11-22-1216-01-00be-lb266-cr-for-latency-report-element.docx" TargetMode="External"/><Relationship Id="rId2" Type="http://schemas.openxmlformats.org/officeDocument/2006/relationships/hyperlink" Target="https://mentor.ieee.org/802.11/dcn/22/11-22-1189-00-00be-cr-for-txs-part-1.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453-00-00be-cr-for-nstrmobileap-apremoval.docx" TargetMode="External"/><Relationship Id="rId11" Type="http://schemas.openxmlformats.org/officeDocument/2006/relationships/hyperlink" Target="https://mentor.ieee.org/802.11/dcn/22/11-22-1500-00-00be-11be-d2-0-comment-resolution-10-12.docx" TargetMode="External"/><Relationship Id="rId5" Type="http://schemas.openxmlformats.org/officeDocument/2006/relationships/hyperlink" Target="https://mentor.ieee.org/802.11/dcn/22/11-22-1356-00-00be-tgbe-lb266-comment-resolutions-for-rsna.docx" TargetMode="External"/><Relationship Id="rId10" Type="http://schemas.openxmlformats.org/officeDocument/2006/relationships/hyperlink" Target="https://mentor.ieee.org/802.11/dcn/22/11-22-1424-00-00be-lb266-cr-for-a-mpdu-in-eht-ppdu.docx" TargetMode="External"/><Relationship Id="rId4" Type="http://schemas.openxmlformats.org/officeDocument/2006/relationships/hyperlink" Target="https://mentor.ieee.org/802.11/dcn/22/11-22-1442-00-00be-cr-for-clause-35-3-16-6-sync-ppdu-start-time.docx" TargetMode="External"/><Relationship Id="rId9" Type="http://schemas.openxmlformats.org/officeDocument/2006/relationships/hyperlink" Target="https://mentor.ieee.org/802.11/dcn/22/11-22-1472-00-00be-lb266-cr-document-for-eht-sta-features-cids.doc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2/11-22-1279-00-00be-lb266-cr-for-cid-10705.docx" TargetMode="External"/><Relationship Id="rId3" Type="http://schemas.openxmlformats.org/officeDocument/2006/relationships/hyperlink" Target="https://mentor.ieee.org/802.11/dcn/22/11-22-1460-00-00be-cr-for-beacon-protection.docx" TargetMode="External"/><Relationship Id="rId7" Type="http://schemas.openxmlformats.org/officeDocument/2006/relationships/hyperlink" Target="https://mentor.ieee.org/802.11/dcn/22/11-22-1526-00-00be-lb266-cr-for-subclause-35-8-2.docx" TargetMode="External"/><Relationship Id="rId2" Type="http://schemas.openxmlformats.org/officeDocument/2006/relationships/hyperlink" Target="https://mentor.ieee.org/802.11/dcn/22/11-22-1501-00-00be-11be-d2-0-comment-resolution-35-4.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427-00-00be-lb266-cr-for-r-twt-replacement-link.docx" TargetMode="External"/><Relationship Id="rId5" Type="http://schemas.openxmlformats.org/officeDocument/2006/relationships/hyperlink" Target="https://mentor.ieee.org/802.11/dcn/22/11-22-1233-07-00be-cr-for-35-3-19-part1.docx" TargetMode="External"/><Relationship Id="rId10" Type="http://schemas.openxmlformats.org/officeDocument/2006/relationships/hyperlink" Target="https://mentor.ieee.org/802.11/dcn/22/11-22-1510-00-00be-tid-to-link-mapping-for-qos.docx" TargetMode="External"/><Relationship Id="rId4" Type="http://schemas.openxmlformats.org/officeDocument/2006/relationships/hyperlink" Target="https://mentor.ieee.org/802.11/dcn/22/11-22-1278-00-00be-lb266-cr-for-cids-10710-12711.docx" TargetMode="External"/><Relationship Id="rId9" Type="http://schemas.openxmlformats.org/officeDocument/2006/relationships/hyperlink" Target="https://mentor.ieee.org/802.11/dcn/22/11-22-1509-00-00be-mld-load-balancing.docx"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2/11-22-1279-00-00be-lb266-cr-for-cid-10705.docx" TargetMode="External"/><Relationship Id="rId7" Type="http://schemas.openxmlformats.org/officeDocument/2006/relationships/hyperlink" Target="https://mentor.ieee.org/802.11/dcn/22/11-22-1545-00-00be-lb-266-cr-for-cids-related-to-twt-information-frame.docx" TargetMode="External"/><Relationship Id="rId2" Type="http://schemas.openxmlformats.org/officeDocument/2006/relationships/hyperlink" Target="https://mentor.ieee.org/802.11/dcn/22/11-22-1539-00-00be-lb266-cr-for-subclause-35-3-10.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280-05-00be-lb-266-cr-for-r-twt-related-cids-part1.docx" TargetMode="External"/><Relationship Id="rId5" Type="http://schemas.openxmlformats.org/officeDocument/2006/relationships/hyperlink" Target="https://mentor.ieee.org/802.11/dcn/22/11-22-1355-01-00be-ap-link-disablement-notification.docx" TargetMode="External"/><Relationship Id="rId4" Type="http://schemas.openxmlformats.org/officeDocument/2006/relationships/hyperlink" Target="https://mentor.ieee.org/802.11/dcn/22/11-22-1496-00-00be-lb266-cr-for-clause-9-4-2-5-1.doc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2/11-22-1423-00-00be-eht-smps.docx" TargetMode="External"/><Relationship Id="rId2" Type="http://schemas.openxmlformats.org/officeDocument/2006/relationships/hyperlink" Target="https://mentor.ieee.org/802.11/dcn/22/11-22-1052-00-00be-end-time-alignment-of-sync-ppdus-medium-access-cid-12415-12426-12431.pptx" TargetMode="External"/><Relationship Id="rId1" Type="http://schemas.openxmlformats.org/officeDocument/2006/relationships/slideLayout" Target="../slideLayouts/slideLayout5.xml"/><Relationship Id="rId4" Type="http://schemas.openxmlformats.org/officeDocument/2006/relationships/hyperlink" Target="https://mentor.ieee.org/802.11/dcn/22/11-22-1508-00-00be-lb266-cr-for-non-zero-backoff-procedure.ppt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ae5c1e5a-6074-492a-9cd7-16b5ddc15864/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mentor.ieee.org/802.11/dcn/22/11-22-1473-00-00be-cr-on-36-2-3-trigvector-parameters.docx" TargetMode="External"/><Relationship Id="rId13" Type="http://schemas.openxmlformats.org/officeDocument/2006/relationships/hyperlink" Target="https://mentor.ieee.org/802.11/dcn/22/11-22-1549-00-00be-resolution-for-cids-in-clause-36-3-2-2-3.docx" TargetMode="External"/><Relationship Id="rId3" Type="http://schemas.openxmlformats.org/officeDocument/2006/relationships/hyperlink" Target="https://mentor.ieee.org/802.11/dcn/22/11-22-1384-00-00be-lb226-cr-for-clause-36-3-4-eht-ppdu-format.docx" TargetMode="External"/><Relationship Id="rId7" Type="http://schemas.openxmlformats.org/officeDocument/2006/relationships/hyperlink" Target="https://mentor.ieee.org/802.11/dcn/22/11-22-1469-00-00be-cr-on-36-3-13-5-segment-parser.docx" TargetMode="External"/><Relationship Id="rId12" Type="http://schemas.openxmlformats.org/officeDocument/2006/relationships/hyperlink" Target="https://mentor.ieee.org/802.11/dcn/22/11-22-1548-00-00be-resolution-for-cids-in-clause-36-3-2-2-2.docx" TargetMode="External"/><Relationship Id="rId2" Type="http://schemas.openxmlformats.org/officeDocument/2006/relationships/hyperlink" Target="https://mentor.ieee.org/802.11/dcn/22/11-22-1101-01-00be-lb266-cr-for-p802-11be-d2-0-section-36-3-11-12-part-1.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65-00-00be-lb266-cr-for-cid-12937.docx" TargetMode="External"/><Relationship Id="rId11" Type="http://schemas.openxmlformats.org/officeDocument/2006/relationships/hyperlink" Target="https://mentor.ieee.org/802.11/dcn/22/11-22-1547-00-00be-resolutions-for-cids-in-clause-36-3-2-2-1.docx" TargetMode="External"/><Relationship Id="rId5" Type="http://schemas.openxmlformats.org/officeDocument/2006/relationships/hyperlink" Target="https://mentor.ieee.org/802.11/dcn/22/11-22-1464-00-00be-lb266-cr-for-cid-11692-and-11693.docx" TargetMode="External"/><Relationship Id="rId10" Type="http://schemas.openxmlformats.org/officeDocument/2006/relationships/hyperlink" Target="https://mentor.ieee.org/802.11/dcn/22/11-22-1479-00-00be-lb266-cr-for-36-1-1-introduction-to-the-eht-phy.docx" TargetMode="External"/><Relationship Id="rId4" Type="http://schemas.openxmlformats.org/officeDocument/2006/relationships/hyperlink" Target="https://mentor.ieee.org/802.11/dcn/22/11-22-1379-00-00be-cr-for-cid-10745.docx" TargetMode="External"/><Relationship Id="rId9" Type="http://schemas.openxmlformats.org/officeDocument/2006/relationships/hyperlink" Target="https://mentor.ieee.org/802.11/dcn/22/11-22-1474-00-00be-cr-on-cid-10119-and-cid-10120.docx"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s://mentor.ieee.org/802.11/dcn/22/11-22-1280-05-00be-lb-266-cr-for-r-twt-related-cids-part1.docx" TargetMode="External"/><Relationship Id="rId3" Type="http://schemas.openxmlformats.org/officeDocument/2006/relationships/hyperlink" Target="https://mentor.ieee.org/802.11/dcn/22/11-22-1442-01-00be-cr-for-clause-35-3-16-6-sync-ppdu-start-time.docx" TargetMode="External"/><Relationship Id="rId7" Type="http://schemas.openxmlformats.org/officeDocument/2006/relationships/hyperlink" Target="https://mentor.ieee.org/802.11/dcn/22/11-22-1043-04-00be-lb266-cr-on-more-data-ack.docx" TargetMode="External"/><Relationship Id="rId2" Type="http://schemas.openxmlformats.org/officeDocument/2006/relationships/hyperlink" Target="https://mentor.ieee.org/802.11/dcn/22/11-22-1356-00-00be-tgbe-lb266-comment-resolutions-for-rsna.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77-01-00be-cr-duplication-transmission-over-ml-for-low-latency-traffic.docx" TargetMode="External"/><Relationship Id="rId5" Type="http://schemas.openxmlformats.org/officeDocument/2006/relationships/hyperlink" Target="https://mentor.ieee.org/802.11/dcn/22/11-22-1539-00-00be-lb266-cr-for-subclause-35-3-10.docx" TargetMode="External"/><Relationship Id="rId4" Type="http://schemas.openxmlformats.org/officeDocument/2006/relationships/hyperlink" Target="https://mentor.ieee.org/802.11/dcn/22/11-22-1472-00-00be-lb266-cr-document-for-eht-sta-features-cids.docx"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2/11-22-1311-00-00be-cr-for-clause-6-3-part-2.docx" TargetMode="External"/><Relationship Id="rId3" Type="http://schemas.openxmlformats.org/officeDocument/2006/relationships/hyperlink" Target="https://mentor.ieee.org/802.11/dcn/22/11-22-1194-00-00be-lb266-cr-for-9-4-1-70.docx" TargetMode="External"/><Relationship Id="rId7" Type="http://schemas.openxmlformats.org/officeDocument/2006/relationships/hyperlink" Target="https://mentor.ieee.org/802.11/dcn/22/11-22-1232-00-00be-cr-for-cids-in-35-7-2-part-ii.docx" TargetMode="External"/><Relationship Id="rId2" Type="http://schemas.openxmlformats.org/officeDocument/2006/relationships/hyperlink" Target="https://mentor.ieee.org/802.11/dcn/22/11-22-1270-00-00be-cr-for-power-boost-factor-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267-00-00be-lb266-cr-on-eht-operation-element.docx" TargetMode="External"/><Relationship Id="rId5" Type="http://schemas.openxmlformats.org/officeDocument/2006/relationships/hyperlink" Target="https://mentor.ieee.org/802.11/dcn/22/11-22-1131-03-00be-lb266-cr-on-9-4-1-71.docx" TargetMode="External"/><Relationship Id="rId4" Type="http://schemas.openxmlformats.org/officeDocument/2006/relationships/hyperlink" Target="https://mentor.ieee.org/802.11/dcn/22/11-22-1324-01-00be-cr-for-cids-in-35-7-2-part-iii.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2/11-22-1421-10-00be-sept-mac-adhoc-agenda.docx" TargetMode="External"/><Relationship Id="rId2" Type="http://schemas.openxmlformats.org/officeDocument/2006/relationships/hyperlink" Target="https://mentor.ieee.org/802.11/dcn/22/11-22-1161-17-00be-july-sept-tgbe-teleconference-agenda.docx" TargetMode="External"/><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image" Target="../media/image4.emf"/></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2/11-22-1552-00-00be-resolution-for-cids-in-clause-36-3-13-8.docx" TargetMode="External"/><Relationship Id="rId2" Type="http://schemas.openxmlformats.org/officeDocument/2006/relationships/hyperlink" Target="https://mentor.ieee.org/802.11/dcn/22/11-22-1550-00-00be-resolution-for-cids-in-clause-36-3-5.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551-00-00be-cr-on-9-4-2-313-4-supported-eht-mcs-and-nss-set-field.docx" TargetMode="External"/><Relationship Id="rId4" Type="http://schemas.openxmlformats.org/officeDocument/2006/relationships/hyperlink" Target="https://mentor.ieee.org/802.11/dcn/22/11-22-1553-00-00be-resolution-for-cids-in-clause-36-3-13-9.docx"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2/11-22-1526-00-00be-lb266-cr-for-subclause-35-8-2.docx" TargetMode="External"/><Relationship Id="rId2" Type="http://schemas.openxmlformats.org/officeDocument/2006/relationships/hyperlink" Target="https://mentor.ieee.org/802.11/dcn/22/11-22-1189-00-00be-cr-for-tx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292-02-00be-lb266-cr-for-cid-10861.docx" TargetMode="External"/><Relationship Id="rId5" Type="http://schemas.openxmlformats.org/officeDocument/2006/relationships/hyperlink" Target="https://mentor.ieee.org/802.11/dcn/22/11-22-1051-01-00be-lb266-cr-for-twt.docx" TargetMode="External"/><Relationship Id="rId4" Type="http://schemas.openxmlformats.org/officeDocument/2006/relationships/hyperlink" Target="https://mentor.ieee.org/802.11/dcn/22/11-22-1233-07-00be-cr-for-35-3-19-part1.docx"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22/11-22-0972-08-00be-tgbe-editor-s-report-on-lb266.ppt"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September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September 2022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2022-08-08</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July 2022 meeting and conf calls</a:t>
            </a:r>
          </a:p>
          <a:p>
            <a:pPr>
              <a:buFont typeface="Arial" panose="020B0604020202020204" pitchFamily="34" charset="0"/>
              <a:buChar char="•"/>
            </a:pPr>
            <a:r>
              <a:rPr lang="en-US" sz="1800" dirty="0"/>
              <a:t>Approve TGbe minutes from July 2022 meeting, ad-hoc,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November 2022</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050" dirty="0"/>
              <a:t>Monday, AM2, MAC/PHY (10:30-12:30)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lvl="0">
              <a:buFont typeface="Arial" panose="020B0604020202020204" pitchFamily="34" charset="0"/>
              <a:buChar char="•"/>
            </a:pPr>
            <a:r>
              <a:rPr lang="en-US" altLang="en-US" sz="1050" dirty="0"/>
              <a:t>Monday, PM1, Joint (13:30-15:30)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Summary from July 2022 F2F, ad-hoc, and conf calls</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r>
              <a:rPr lang="en-US" altLang="en-US" sz="1050" dirty="0"/>
              <a:t>Monday, PM2, MAC/PHY (16:00-18:00)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a:buFont typeface="Arial" panose="020B0604020202020204" pitchFamily="34" charset="0"/>
              <a:buChar char="•"/>
            </a:pPr>
            <a:r>
              <a:rPr lang="en-US" altLang="en-US" sz="1050" dirty="0"/>
              <a:t>Tuesday,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Tuesday, PM1, MAC/PHY (13:30-15:30)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lvl="0">
              <a:buFont typeface="Arial" panose="020B0604020202020204" pitchFamily="34" charset="0"/>
              <a:buChar char="•"/>
            </a:pPr>
            <a:r>
              <a:rPr lang="en-US" altLang="en-US" sz="1050" dirty="0"/>
              <a:t>Tuesday, PM2, MAC/PHY (16:00-18:00)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September 2022</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050" dirty="0"/>
              <a:t>Wednesday,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Approve TG minutes and presentation of submissions</a:t>
            </a:r>
          </a:p>
          <a:p>
            <a:pPr marL="800100" lvl="1" indent="-342900">
              <a:buFont typeface="Arial" panose="020B0604020202020204" pitchFamily="34" charset="0"/>
              <a:buChar char="•"/>
            </a:pPr>
            <a:r>
              <a:rPr lang="en-US" altLang="en-US" sz="1000" dirty="0"/>
              <a:t>Motions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Wednesday, PM2, MAC/PHY (16:00-18:00)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a:buFont typeface="Arial" panose="020B0604020202020204" pitchFamily="34" charset="0"/>
              <a:buChar char="•"/>
            </a:pPr>
            <a:r>
              <a:rPr lang="en-US" altLang="en-US" sz="1050" dirty="0"/>
              <a:t>Thursday,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Thursday, AM2, MAC/PHY (10:30-12:30)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a:buFont typeface="Arial" panose="020B0604020202020204" pitchFamily="34" charset="0"/>
              <a:buChar char="•"/>
            </a:pPr>
            <a:r>
              <a:rPr lang="en-US" altLang="en-US" sz="1050" dirty="0"/>
              <a:t>Thursday, PM1, Joint (13:30-15:30)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 and motions</a:t>
            </a:r>
          </a:p>
          <a:p>
            <a:pPr marL="800100" lvl="1" indent="-342900">
              <a:buFont typeface="Arial" panose="020B0604020202020204" pitchFamily="34" charset="0"/>
              <a:buChar char="•"/>
            </a:pPr>
            <a:r>
              <a:rPr lang="en-US" sz="1000" dirty="0"/>
              <a:t>Goals for November 2022 and teleconference/ad-hoc plan</a:t>
            </a:r>
          </a:p>
          <a:p>
            <a:pPr marL="800100" lvl="1" indent="-342900">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2022</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1856721301"/>
              </p:ext>
            </p:extLst>
          </p:nvPr>
        </p:nvGraphicFramePr>
        <p:xfrm>
          <a:off x="826833" y="2282825"/>
          <a:ext cx="7016939" cy="301752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r>
                        <a:rPr lang="en-US" sz="1800" b="0" dirty="0">
                          <a:solidFill>
                            <a:schemeClr val="tx1"/>
                          </a:solidFill>
                        </a:rPr>
                        <a:t>TGbe</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endParaRPr lang="en-US" sz="1200" b="0" dirty="0"/>
                    </a:p>
                  </a:txBody>
                  <a:tcPr/>
                </a:tc>
                <a:tc>
                  <a:txBody>
                    <a:bodyPr/>
                    <a:lstStyle/>
                    <a:p>
                      <a:pPr algn="ctr"/>
                      <a:endParaRPr lang="en-US" sz="1800" b="0" dirty="0"/>
                    </a:p>
                  </a:txBody>
                  <a:tcPr/>
                </a:tc>
                <a:tc>
                  <a:txBody>
                    <a:bodyPr/>
                    <a:lstStyle/>
                    <a:p>
                      <a:pPr algn="ctr"/>
                      <a:r>
                        <a:rPr lang="en-US" sz="1800" b="0" dirty="0">
                          <a:solidFill>
                            <a:schemeClr val="tx1"/>
                          </a:solidFill>
                        </a:rPr>
                        <a:t>TGbe Ad-Hoc</a:t>
                      </a:r>
                    </a:p>
                    <a:p>
                      <a:pPr algn="ctr"/>
                      <a:r>
                        <a:rPr lang="en-US" sz="1800" b="0" dirty="0">
                          <a:solidFill>
                            <a:schemeClr val="tx1"/>
                          </a:solidFill>
                        </a:rPr>
                        <a:t>[MAC/PHY]</a:t>
                      </a:r>
                      <a:r>
                        <a:rPr lang="en-US" b="0" dirty="0"/>
                        <a:t> </a:t>
                      </a: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TGbe</a:t>
                      </a: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r>
                        <a:rPr lang="en-US" sz="1800" b="0" dirty="0">
                          <a:solidFill>
                            <a:schemeClr val="tx1"/>
                          </a:solidFill>
                        </a:rPr>
                        <a:t>TGbe Ad-Hoc</a:t>
                      </a:r>
                    </a:p>
                    <a:p>
                      <a:pPr algn="ctr"/>
                      <a:r>
                        <a:rPr lang="en-US" sz="1800" b="0" dirty="0">
                          <a:solidFill>
                            <a:schemeClr val="tx1"/>
                          </a:solidFill>
                        </a:rPr>
                        <a:t>[MAC/PHY]</a:t>
                      </a:r>
                      <a:r>
                        <a:rPr lang="en-US" b="0" dirty="0"/>
                        <a:t> </a:t>
                      </a: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[MAC/PHY]</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[MAC/PHY]</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algn="ctr"/>
                      <a:endParaRPr lang="en-US" b="0" dirty="0"/>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Waikoloa, Hawaii, USA</a:t>
            </a:r>
          </a:p>
          <a:p>
            <a:pPr algn="ctr">
              <a:lnSpc>
                <a:spcPct val="90000"/>
              </a:lnSpc>
              <a:buFontTx/>
              <a:buNone/>
            </a:pPr>
            <a:r>
              <a:rPr lang="en-US" sz="4000" dirty="0">
                <a:latin typeface="Arial" panose="020B0604020202020204" pitchFamily="34" charset="0"/>
              </a:rPr>
              <a:t>September 11-16,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64108868"/>
              </p:ext>
            </p:extLst>
          </p:nvPr>
        </p:nvGraphicFramePr>
        <p:xfrm>
          <a:off x="838200" y="1466262"/>
          <a:ext cx="7759383" cy="5007054"/>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766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4"/>
                    </a:ext>
                  </a:extLst>
                </a:gridCol>
                <a:gridCol w="7620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2"/>
                        </a:rPr>
                        <a:t>1194r2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LB266 CR for 9.4.1.70</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Jinyoung Chun</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 SP 1C</a:t>
                      </a:r>
                      <a:r>
                        <a:rPr lang="en-GB" sz="1000" dirty="0">
                          <a:effectLst/>
                          <a:latin typeface="Times New Roman" panose="02020603050405020304" pitchFamily="18" charset="0"/>
                          <a:ea typeface="Times New Roman" panose="02020603050405020304" pitchFamily="18" charset="0"/>
                        </a:rPr>
                        <a:t> </a:t>
                      </a:r>
                    </a:p>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M-PM1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11</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Joint</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0">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3"/>
                        </a:rPr>
                        <a:t>1270r0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CR for Power Boost Factor CIDs</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Hanqing Lou</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Pending Q&amp;A</a:t>
                      </a:r>
                    </a:p>
                    <a:p>
                      <a:pPr marL="0" marR="0" algn="ctr">
                        <a:spcBef>
                          <a:spcPts val="0"/>
                        </a:spcBef>
                        <a:spcAft>
                          <a:spcPts val="0"/>
                        </a:spcAft>
                      </a:pPr>
                      <a:r>
                        <a:rPr lang="en-GB" sz="1100" dirty="0">
                          <a:effectLst/>
                          <a:latin typeface="Times New Roman" panose="02020603050405020304" pitchFamily="18" charset="0"/>
                          <a:ea typeface="Times New Roman" panose="02020603050405020304" pitchFamily="18" charset="0"/>
                        </a:rPr>
                        <a:t>M-PM1</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5</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Joint</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5"/>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1232r0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for CIDs in 35.7.2 Part II</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Zinan Lin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effectLst/>
                          <a:latin typeface="Times New Roman" panose="02020603050405020304" pitchFamily="18" charset="0"/>
                          <a:ea typeface="Times New Roman" panose="02020603050405020304" pitchFamily="18" charset="0"/>
                        </a:rPr>
                        <a:t>M-PM1</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8</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1311r0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clause 6.3 part 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Yan Li</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effectLst/>
                          <a:latin typeface="Times New Roman" panose="02020603050405020304" pitchFamily="18" charset="0"/>
                          <a:ea typeface="Times New Roman" panose="02020603050405020304" pitchFamily="18" charset="0"/>
                        </a:rPr>
                        <a:t>M-PM1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8</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1312r0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for clause 6.3 part 3</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Yan Li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10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1267r0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LB266 CR on EHT Operation element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Guogang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p>
                    <a:p>
                      <a:pPr marL="0" marR="0" algn="ctr">
                        <a:spcBef>
                          <a:spcPts val="0"/>
                        </a:spcBef>
                        <a:spcAft>
                          <a:spcPts val="0"/>
                        </a:spcAft>
                      </a:pPr>
                      <a:r>
                        <a:rPr lang="en-GB" sz="1100" dirty="0">
                          <a:effectLst/>
                          <a:latin typeface="Times New Roman" panose="02020603050405020304" pitchFamily="18" charset="0"/>
                          <a:ea typeface="Times New Roman" panose="02020603050405020304" pitchFamily="18" charset="0"/>
                        </a:rPr>
                        <a:t>M-PM1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29</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1317r0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on CID 10116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Bo Gong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9"/>
                        </a:rPr>
                        <a:t>1363r0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on 3.2 CIDs part2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Ross Jian Yu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0"/>
                        </a:rPr>
                        <a:t>1251r0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35.14 Nominal Packet Padding Values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err="1">
                          <a:effectLst/>
                          <a:latin typeface="Times New Roman" panose="02020603050405020304" pitchFamily="18" charset="0"/>
                          <a:ea typeface="Times New Roman" panose="02020603050405020304" pitchFamily="18" charset="0"/>
                        </a:rPr>
                        <a:t>Mengshi</a:t>
                      </a:r>
                      <a:r>
                        <a:rPr lang="en-GB" sz="1000" dirty="0">
                          <a:effectLst/>
                          <a:latin typeface="Times New Roman" panose="02020603050405020304" pitchFamily="18" charset="0"/>
                          <a:ea typeface="Times New Roman" panose="02020603050405020304" pitchFamily="18" charset="0"/>
                        </a:rPr>
                        <a:t> Hu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8</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1"/>
                        </a:rPr>
                        <a:t>1361r0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9.3.1.22.2 Common Info field of Trigger Frame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err="1">
                          <a:effectLst/>
                          <a:latin typeface="Times New Roman" panose="02020603050405020304" pitchFamily="18" charset="0"/>
                          <a:ea typeface="Times New Roman" panose="02020603050405020304" pitchFamily="18" charset="0"/>
                        </a:rPr>
                        <a:t>Mengshi</a:t>
                      </a:r>
                      <a:r>
                        <a:rPr lang="en-GB" sz="1000" dirty="0">
                          <a:effectLst/>
                          <a:latin typeface="Times New Roman" panose="02020603050405020304" pitchFamily="18" charset="0"/>
                          <a:ea typeface="Times New Roman" panose="02020603050405020304" pitchFamily="18" charset="0"/>
                        </a:rPr>
                        <a:t> Hu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2"/>
                        </a:rPr>
                        <a:t>1364r0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PHY RU or MRU Index</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Mengshi Hu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3"/>
                        </a:rPr>
                        <a:t>1320r1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3.2 Definitions specific to IEEE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err="1">
                          <a:effectLst/>
                          <a:latin typeface="Times New Roman" panose="02020603050405020304" pitchFamily="18" charset="0"/>
                          <a:ea typeface="Times New Roman" panose="02020603050405020304" pitchFamily="18" charset="0"/>
                        </a:rPr>
                        <a:t>Yousi</a:t>
                      </a:r>
                      <a:r>
                        <a:rPr lang="en-GB" sz="1000" dirty="0">
                          <a:effectLst/>
                          <a:latin typeface="Times New Roman" panose="02020603050405020304" pitchFamily="18" charset="0"/>
                          <a:ea typeface="Times New Roman" panose="02020603050405020304" pitchFamily="18" charset="0"/>
                        </a:rPr>
                        <a:t> Lin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3"/>
                        </a:rPr>
                        <a:t>1348r0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PAR verification low latency</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err="1">
                          <a:effectLst/>
                          <a:latin typeface="Times New Roman" panose="02020603050405020304" pitchFamily="18" charset="0"/>
                          <a:ea typeface="Times New Roman" panose="02020603050405020304" pitchFamily="18" charset="0"/>
                        </a:rPr>
                        <a:t>Yousi</a:t>
                      </a:r>
                      <a:r>
                        <a:rPr lang="en-GB" sz="1000" dirty="0">
                          <a:effectLst/>
                          <a:latin typeface="Times New Roman" panose="02020603050405020304" pitchFamily="18" charset="0"/>
                          <a:ea typeface="Times New Roman" panose="02020603050405020304" pitchFamily="18" charset="0"/>
                        </a:rPr>
                        <a:t> Lin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618286644"/>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4"/>
                        </a:rPr>
                        <a:t>1266r0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cr-for-EHT-MU-Operation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Jason Y. Guo</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9</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83139877"/>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273429295"/>
              </p:ext>
            </p:extLst>
          </p:nvPr>
        </p:nvGraphicFramePr>
        <p:xfrm>
          <a:off x="851217" y="1582301"/>
          <a:ext cx="7736269" cy="4544497"/>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053783">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2"/>
                        </a:rPr>
                        <a:t>1340r0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cr-for-EHT-TRS-Part-I</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Jason Y. Guo</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10</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Joint</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259126">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3"/>
                        </a:rPr>
                        <a:t>1324r0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 for CIDs in 35.7.2 Part III</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Zinan Lin</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 SP</a:t>
                      </a:r>
                    </a:p>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M-PM1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2</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4"/>
                        </a:rPr>
                        <a:t>1410r0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 for CIDs on NDPA frame format</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Mahmoud Kamel</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9</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Joint</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2"/>
                        </a:rPr>
                        <a:t>1340r0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err="1">
                          <a:effectLst/>
                          <a:latin typeface="+mn-lt"/>
                          <a:ea typeface="Times New Roman" panose="02020603050405020304" pitchFamily="18" charset="0"/>
                        </a:rPr>
                        <a:t>cr</a:t>
                      </a:r>
                      <a:r>
                        <a:rPr lang="en-GB" sz="1000" dirty="0">
                          <a:effectLst/>
                          <a:latin typeface="+mn-lt"/>
                          <a:ea typeface="Times New Roman" panose="02020603050405020304" pitchFamily="18" charset="0"/>
                        </a:rPr>
                        <a:t>-for-EHT-TRS-Part-I</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Jason Y. Guo</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10</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r>
                        <a:rPr lang="en-US" sz="1000" b="0" kern="1200" dirty="0">
                          <a:solidFill>
                            <a:schemeClr val="tx1"/>
                          </a:solidFill>
                          <a:latin typeface="+mn-lt"/>
                          <a:ea typeface="+mn-ea"/>
                          <a:cs typeface="+mn-cs"/>
                          <a:hlinkClick r:id="rId5"/>
                        </a:rPr>
                        <a:t>1131r3</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  LB266 CR on 9.4.1.71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Jinyoung Chun</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mn-lt"/>
                          <a:ea typeface="Times New Roman" panose="02020603050405020304" pitchFamily="18" charset="0"/>
                        </a:rPr>
                        <a:t>Pending SP </a:t>
                      </a:r>
                      <a:r>
                        <a:rPr lang="en-GB" sz="1000" dirty="0">
                          <a:solidFill>
                            <a:srgbClr val="FF0000"/>
                          </a:solidFill>
                          <a:effectLst/>
                          <a:latin typeface="+mn-lt"/>
                          <a:ea typeface="Times New Roman" panose="02020603050405020304" pitchFamily="18" charset="0"/>
                        </a:rPr>
                        <a:t>R4M</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Times New Roman" panose="02020603050405020304" pitchFamily="18" charset="0"/>
                          <a:ea typeface="Times New Roman" panose="02020603050405020304" pitchFamily="18" charset="0"/>
                        </a:rPr>
                        <a:t>M-PM1</a:t>
                      </a:r>
                      <a:endParaRPr lang="en-US" sz="1000"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a:t>
                      </a: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r>
                        <a:rPr lang="en-US" sz="1000" b="0" kern="1200" dirty="0">
                          <a:solidFill>
                            <a:schemeClr val="tx1"/>
                          </a:solidFill>
                          <a:latin typeface="+mn-lt"/>
                          <a:ea typeface="+mn-ea"/>
                          <a:cs typeface="+mn-cs"/>
                          <a:hlinkClick r:id="rId6"/>
                        </a:rPr>
                        <a:t>1307r0</a:t>
                      </a:r>
                      <a:endParaRPr lang="en-US" sz="1000" b="0" kern="1200" dirty="0">
                        <a:solidFill>
                          <a:schemeClr val="tx1"/>
                        </a:solidFill>
                        <a:latin typeface="+mn-lt"/>
                        <a:ea typeface="+mn-ea"/>
                        <a:cs typeface="+mn-cs"/>
                      </a:endParaRPr>
                    </a:p>
                  </a:txBody>
                  <a:tcPr marL="0" marR="9525" marT="9525" marB="0" anchor="b"/>
                </a:tc>
                <a:tc>
                  <a:txBody>
                    <a:bodyPr/>
                    <a:lstStyle/>
                    <a:p>
                      <a:pPr algn="l"/>
                      <a:r>
                        <a:rPr lang="en-US" sz="1000" b="0" dirty="0">
                          <a:effectLst/>
                          <a:latin typeface="+mn-lt"/>
                        </a:rPr>
                        <a:t>cr-for-9.3.1.19-part1</a:t>
                      </a: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Jinyoung Chun</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10</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r>
                        <a:rPr lang="en-US" sz="1000" b="0" kern="1200" dirty="0">
                          <a:solidFill>
                            <a:srgbClr val="FF0000"/>
                          </a:solidFill>
                          <a:latin typeface="+mn-lt"/>
                          <a:ea typeface="+mn-ea"/>
                          <a:cs typeface="+mn-cs"/>
                        </a:rPr>
                        <a:t>1481r0</a:t>
                      </a:r>
                    </a:p>
                  </a:txBody>
                  <a:tcPr marL="0" marR="9525" marT="9525" marB="0" anchor="b"/>
                </a:tc>
                <a:tc>
                  <a:txBody>
                    <a:bodyPr/>
                    <a:lstStyle/>
                    <a:p>
                      <a:pPr algn="l" fontAlgn="b"/>
                      <a:r>
                        <a:rPr lang="en-US" sz="1000" b="0" kern="1200" dirty="0">
                          <a:solidFill>
                            <a:schemeClr val="tx1"/>
                          </a:solidFill>
                          <a:latin typeface="+mn-lt"/>
                          <a:ea typeface="+mn-ea"/>
                          <a:cs typeface="+mn-cs"/>
                        </a:rPr>
                        <a:t>  CR for UL MU operation 35.5.2.3 </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Yanjun Sun</a:t>
                      </a:r>
                      <a:endParaRPr lang="en-US" sz="1000" b="0" kern="1200" dirty="0">
                        <a:solidFill>
                          <a:schemeClr val="tx1"/>
                        </a:solidFill>
                        <a:latin typeface="+mn-lt"/>
                        <a:ea typeface="+mn-ea"/>
                        <a:cs typeface="+mn-cs"/>
                      </a:endParaRPr>
                    </a:p>
                  </a:txBody>
                  <a:tcPr marL="9525" marR="9525" marT="9525" marB="0" anchor="b"/>
                </a:tc>
                <a:tc>
                  <a:txBody>
                    <a:bodyPr/>
                    <a:lstStyle/>
                    <a:p>
                      <a:pPr algn="ctr" fontAlgn="b"/>
                      <a:r>
                        <a:rPr lang="en-GB" sz="1000" dirty="0">
                          <a:effectLst/>
                          <a:latin typeface="+mn-lt"/>
                          <a:ea typeface="Times New Roman" panose="02020603050405020304" pitchFamily="18" charset="0"/>
                        </a:rPr>
                        <a:t>Pending</a:t>
                      </a:r>
                      <a:endParaRPr lang="en-US" sz="1000" b="0" kern="1200" dirty="0">
                        <a:solidFill>
                          <a:schemeClr val="tx1"/>
                        </a:solidFill>
                        <a:latin typeface="+mn-lt"/>
                        <a:ea typeface="+mn-ea"/>
                        <a:cs typeface="+mn-cs"/>
                      </a:endParaRPr>
                    </a:p>
                  </a:txBody>
                  <a:tcPr marL="9525" marR="9525" marT="9525" marB="0" anchor="b"/>
                </a:tc>
                <a:tc>
                  <a:txBody>
                    <a:bodyPr/>
                    <a:lstStyle/>
                    <a:p>
                      <a:pPr algn="ctr" fontAlgn="b"/>
                      <a:r>
                        <a:rPr lang="en-US" sz="1000" b="0" kern="1200" dirty="0">
                          <a:solidFill>
                            <a:schemeClr val="tx1"/>
                          </a:solidFill>
                          <a:latin typeface="+mn-lt"/>
                          <a:ea typeface="+mn-ea"/>
                          <a:cs typeface="+mn-cs"/>
                        </a:rPr>
                        <a:t>6</a:t>
                      </a:r>
                    </a:p>
                  </a:txBody>
                  <a:tcPr marL="9525" marR="9525" marT="9525" marB="0" anchor="b"/>
                </a:tc>
                <a:tc>
                  <a:txBody>
                    <a:bodyPr/>
                    <a:lstStyle/>
                    <a:p>
                      <a:pPr algn="ctr" fontAlgn="b"/>
                      <a:r>
                        <a:rPr lang="en-GB" sz="1000" dirty="0">
                          <a:effectLst/>
                          <a:latin typeface="+mn-lt"/>
                          <a:ea typeface="Times New Roman" panose="02020603050405020304" pitchFamily="18" charset="0"/>
                        </a:rPr>
                        <a:t>Joint</a:t>
                      </a:r>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000" b="0" kern="1200" dirty="0">
                          <a:solidFill>
                            <a:srgbClr val="FF0000"/>
                          </a:solidFill>
                          <a:latin typeface="+mn-lt"/>
                          <a:ea typeface="+mn-ea"/>
                          <a:cs typeface="+mn-cs"/>
                        </a:rPr>
                        <a:t>1482r0</a:t>
                      </a:r>
                    </a:p>
                  </a:txBody>
                  <a:tcPr marL="0" marR="9525" marT="9525" marB="0" anchor="b"/>
                </a:tc>
                <a:tc>
                  <a:txBody>
                    <a:bodyPr/>
                    <a:lstStyle/>
                    <a:p>
                      <a:pPr algn="l" fontAlgn="b"/>
                      <a:r>
                        <a:rPr lang="en-US" sz="1000" b="0" kern="1200" dirty="0">
                          <a:solidFill>
                            <a:schemeClr val="tx1"/>
                          </a:solidFill>
                          <a:latin typeface="+mn-lt"/>
                          <a:ea typeface="+mn-ea"/>
                          <a:cs typeface="+mn-cs"/>
                        </a:rPr>
                        <a:t>  CR for preamble puncturing</a:t>
                      </a:r>
                    </a:p>
                  </a:txBody>
                  <a:tcPr marL="9525" marR="9525" marT="9525" marB="0" anchor="b"/>
                </a:tc>
                <a:tc>
                  <a:txBody>
                    <a:bodyPr/>
                    <a:lstStyle/>
                    <a:p>
                      <a:pPr algn="ctr" fontAlgn="b"/>
                      <a:r>
                        <a:rPr lang="en-US" sz="1000" b="0" i="0" kern="1200" dirty="0">
                          <a:solidFill>
                            <a:schemeClr val="tx1"/>
                          </a:solidFill>
                          <a:effectLst/>
                          <a:latin typeface="+mn-lt"/>
                          <a:ea typeface="+mn-ea"/>
                          <a:cs typeface="+mn-cs"/>
                        </a:rPr>
                        <a:t>Yanjun Sun</a:t>
                      </a:r>
                      <a:endParaRPr lang="en-US" sz="1000" b="0" kern="1200" dirty="0">
                        <a:solidFill>
                          <a:schemeClr val="tx1"/>
                        </a:solidFill>
                        <a:latin typeface="+mn-lt"/>
                        <a:ea typeface="+mn-ea"/>
                        <a:cs typeface="+mn-cs"/>
                      </a:endParaRPr>
                    </a:p>
                  </a:txBody>
                  <a:tcPr marL="9525" marR="9525" marT="9525" marB="0" anchor="b"/>
                </a:tc>
                <a:tc>
                  <a:txBody>
                    <a:bodyPr/>
                    <a:lstStyle/>
                    <a:p>
                      <a:pPr algn="ctr" fontAlgn="b"/>
                      <a:r>
                        <a:rPr lang="en-GB" sz="1000" dirty="0">
                          <a:effectLst/>
                          <a:latin typeface="+mn-lt"/>
                          <a:ea typeface="Times New Roman" panose="02020603050405020304" pitchFamily="18" charset="0"/>
                        </a:rPr>
                        <a:t>Pending</a:t>
                      </a:r>
                      <a:endParaRPr lang="en-US" sz="1000" b="0" kern="1200" dirty="0">
                        <a:solidFill>
                          <a:schemeClr val="tx1"/>
                        </a:solidFill>
                        <a:latin typeface="+mn-lt"/>
                        <a:ea typeface="+mn-ea"/>
                        <a:cs typeface="+mn-cs"/>
                      </a:endParaRPr>
                    </a:p>
                  </a:txBody>
                  <a:tcPr marL="9525" marR="9525" marT="9525" marB="0" anchor="b"/>
                </a:tc>
                <a:tc>
                  <a:txBody>
                    <a:bodyPr/>
                    <a:lstStyle/>
                    <a:p>
                      <a:pPr algn="ctr" fontAlgn="b"/>
                      <a:r>
                        <a:rPr lang="en-US" sz="1000" b="0" kern="1200" dirty="0">
                          <a:solidFill>
                            <a:schemeClr val="tx1"/>
                          </a:solidFill>
                          <a:latin typeface="+mn-lt"/>
                          <a:ea typeface="+mn-ea"/>
                          <a:cs typeface="+mn-cs"/>
                        </a:rPr>
                        <a:t>8</a:t>
                      </a:r>
                    </a:p>
                  </a:txBody>
                  <a:tcPr marL="9525" marR="9525" marT="9525" marB="0" anchor="b"/>
                </a:tc>
                <a:tc>
                  <a:txBody>
                    <a:bodyPr/>
                    <a:lstStyle/>
                    <a:p>
                      <a:pPr algn="ctr" fontAlgn="b"/>
                      <a:r>
                        <a:rPr lang="en-GB" sz="1000" dirty="0">
                          <a:effectLst/>
                          <a:latin typeface="+mn-lt"/>
                          <a:ea typeface="Times New Roman" panose="02020603050405020304" pitchFamily="18" charset="0"/>
                        </a:rPr>
                        <a:t>Joint</a:t>
                      </a:r>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000" b="0" kern="1200" dirty="0">
                          <a:solidFill>
                            <a:srgbClr val="FF0000"/>
                          </a:solidFill>
                          <a:latin typeface="+mn-lt"/>
                          <a:ea typeface="+mn-ea"/>
                          <a:cs typeface="+mn-cs"/>
                        </a:rPr>
                        <a:t>1531r0</a:t>
                      </a:r>
                    </a:p>
                  </a:txBody>
                  <a:tcPr marL="0" marR="9525" marT="9525" marB="0" anchor="b"/>
                </a:tc>
                <a:tc>
                  <a:txBody>
                    <a:bodyPr/>
                    <a:lstStyle/>
                    <a:p>
                      <a:pPr algn="l" fontAlgn="b"/>
                      <a:r>
                        <a:rPr lang="en-US" sz="1000" b="0" kern="1200" dirty="0">
                          <a:solidFill>
                            <a:schemeClr val="tx1"/>
                          </a:solidFill>
                          <a:latin typeface="+mn-lt"/>
                          <a:ea typeface="+mn-ea"/>
                          <a:cs typeface="+mn-cs"/>
                        </a:rPr>
                        <a:t>CR for CID 14051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Ruchen Duan</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10</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kern="1200" dirty="0">
                          <a:solidFill>
                            <a:schemeClr val="tx1"/>
                          </a:solidFill>
                          <a:latin typeface="+mn-lt"/>
                          <a:ea typeface="+mn-ea"/>
                          <a:cs typeface="+mn-cs"/>
                          <a:hlinkClick r:id="rId7"/>
                        </a:rPr>
                        <a:t>1546r0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EHT SU</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Youhan Kim</a:t>
                      </a: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kern="1200" dirty="0">
                          <a:solidFill>
                            <a:schemeClr val="tx1"/>
                          </a:solidFill>
                          <a:latin typeface="+mn-lt"/>
                          <a:ea typeface="+mn-ea"/>
                          <a:cs typeface="+mn-cs"/>
                          <a:hlinkClick r:id="rId8"/>
                        </a:rPr>
                        <a:t>706r6</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TGbe Coexistence Assessment Document</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Sigurd Schelstraete</a:t>
                      </a: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N/A</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r>
                        <a:rPr lang="en-US" sz="1000" b="0" kern="1200" dirty="0">
                          <a:solidFill>
                            <a:schemeClr val="tx1"/>
                          </a:solidFill>
                          <a:latin typeface="+mn-lt"/>
                          <a:ea typeface="+mn-ea"/>
                          <a:cs typeface="+mn-cs"/>
                          <a:hlinkClick r:id="rId9"/>
                        </a:rPr>
                        <a:t>1544r0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fr-FR" sz="1000" b="0" kern="1200" dirty="0">
                          <a:solidFill>
                            <a:schemeClr val="tx1"/>
                          </a:solidFill>
                          <a:latin typeface="+mn-lt"/>
                          <a:ea typeface="+mn-ea"/>
                          <a:cs typeface="+mn-cs"/>
                        </a:rPr>
                        <a:t>LB 266 </a:t>
                      </a:r>
                      <a:r>
                        <a:rPr lang="fr-FR" sz="1000" b="0" kern="1200" dirty="0" err="1">
                          <a:solidFill>
                            <a:schemeClr val="tx1"/>
                          </a:solidFill>
                          <a:latin typeface="+mn-lt"/>
                          <a:ea typeface="+mn-ea"/>
                          <a:cs typeface="+mn-cs"/>
                        </a:rPr>
                        <a:t>CIDs</a:t>
                      </a:r>
                      <a:r>
                        <a:rPr lang="fr-FR" sz="1000" b="0" kern="1200" dirty="0">
                          <a:solidFill>
                            <a:schemeClr val="tx1"/>
                          </a:solidFill>
                          <a:latin typeface="+mn-lt"/>
                          <a:ea typeface="+mn-ea"/>
                          <a:cs typeface="+mn-cs"/>
                        </a:rPr>
                        <a:t> on Coexistence Assurance document</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Sigurd Schelstraete</a:t>
                      </a:r>
                    </a:p>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9</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10"/>
                        </a:rPr>
                        <a:t>1416r0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Discussion on SST and A-PPDU</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Ross Jian Yu</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15</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7099095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497235447"/>
              </p:ext>
            </p:extLst>
          </p:nvPr>
        </p:nvGraphicFramePr>
        <p:xfrm>
          <a:off x="851217" y="1582301"/>
          <a:ext cx="7736269" cy="4001398"/>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053783">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2"/>
                        </a:rPr>
                        <a:t>1565r0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LB266 CR for UORA</a:t>
                      </a:r>
                    </a:p>
                  </a:txBody>
                  <a:tcPr/>
                </a:tc>
                <a:tc>
                  <a:txBody>
                    <a:bodyPr/>
                    <a:lstStyle/>
                    <a:p>
                      <a:pPr marL="0" marR="0" algn="ctr">
                        <a:spcBef>
                          <a:spcPts val="0"/>
                        </a:spcBef>
                        <a:spcAft>
                          <a:spcPts val="0"/>
                        </a:spcAft>
                      </a:pPr>
                      <a:r>
                        <a:rPr lang="en-US" sz="1000">
                          <a:effectLst/>
                          <a:latin typeface="+mn-lt"/>
                          <a:ea typeface="Times New Roman" panose="02020603050405020304" pitchFamily="18" charset="0"/>
                        </a:rPr>
                        <a:t>Greg G. Ko</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8</a:t>
                      </a: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Joint</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259126">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GB"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a:endParaRPr lang="en-US" sz="1000" b="0" dirty="0">
                        <a:effectLst/>
                        <a:latin typeface="+mn-lt"/>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endParaRPr lang="en-US" sz="1000" b="0" kern="1200" dirty="0">
                        <a:solidFill>
                          <a:srgbClr val="FF0000"/>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211899792"/>
                  </a:ext>
                </a:extLst>
              </a:tr>
              <a:tr h="297047">
                <a:tc>
                  <a:txBody>
                    <a:bodyPr/>
                    <a:lstStyle/>
                    <a:p>
                      <a:pPr algn="ctr" fontAlgn="b"/>
                      <a:endParaRPr lang="en-US" sz="1000" b="0" kern="1200" dirty="0">
                        <a:solidFill>
                          <a:srgbClr val="FF0000"/>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7566577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989680276"/>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6467132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86388084"/>
              </p:ext>
            </p:extLst>
          </p:nvPr>
        </p:nvGraphicFramePr>
        <p:xfrm>
          <a:off x="851217" y="1582301"/>
          <a:ext cx="7736269" cy="431594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2"/>
                        </a:rPr>
                        <a:t>1101r1</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 for P802.11be D2.0 Section 36.3.11.12 - Part 1</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Oded Redlich</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6</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PHY</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3"/>
                        </a:rPr>
                        <a:t>1404r0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cr-d2-0-txvector-rxvector-parameters</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Bo Sun</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(09/12@PM2)</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13</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PHY</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4"/>
                        </a:rPr>
                        <a:t>1384r0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 for clause 36.3.4 EHT PPDU Format</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Dongguk Lim</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7</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PHY</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0000FF"/>
                          </a:solidFill>
                          <a:effectLst/>
                          <a:latin typeface="+mn-lt"/>
                          <a:ea typeface="Times New Roman" panose="02020603050405020304" pitchFamily="18" charset="0"/>
                          <a:hlinkClick r:id="rId5"/>
                        </a:rPr>
                        <a:t>1379r1</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 for CID 10745</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Mahmoud Kamel</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r>
                        <a:rPr lang="en-US" sz="1000" b="0" kern="1200" dirty="0">
                          <a:solidFill>
                            <a:schemeClr val="tx1"/>
                          </a:solidFill>
                          <a:latin typeface="+mn-lt"/>
                          <a:ea typeface="+mn-ea"/>
                          <a:cs typeface="+mn-cs"/>
                          <a:hlinkClick r:id="rId6"/>
                        </a:rPr>
                        <a:t>1464r0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cr-for-cid-11692-and-11693</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Eunsung Park</a:t>
                      </a: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2</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r>
                        <a:rPr lang="en-US" sz="1000" b="0" kern="1200" dirty="0">
                          <a:solidFill>
                            <a:schemeClr val="tx1"/>
                          </a:solidFill>
                          <a:latin typeface="+mn-lt"/>
                          <a:ea typeface="+mn-ea"/>
                          <a:cs typeface="+mn-cs"/>
                          <a:hlinkClick r:id="rId7"/>
                        </a:rPr>
                        <a:t>1465r0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cr-for-cid-12937</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Eunsung Park</a:t>
                      </a:r>
                    </a:p>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r>
                        <a:rPr lang="en-US" sz="1000" b="0" i="0" kern="1200" dirty="0">
                          <a:solidFill>
                            <a:schemeClr val="tx1"/>
                          </a:solidFill>
                          <a:effectLst/>
                          <a:latin typeface="+mn-lt"/>
                          <a:ea typeface="+mn-ea"/>
                          <a:cs typeface="+mn-cs"/>
                          <a:hlinkClick r:id="rId8"/>
                        </a:rPr>
                        <a:t>1469r0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fr-FR" sz="1000" b="0" i="0" kern="1200" dirty="0">
                          <a:solidFill>
                            <a:schemeClr val="tx1"/>
                          </a:solidFill>
                          <a:effectLst/>
                          <a:latin typeface="+mn-lt"/>
                          <a:ea typeface="+mn-ea"/>
                          <a:cs typeface="+mn-cs"/>
                        </a:rPr>
                        <a:t>CR on 36.3.13.5 Segment </a:t>
                      </a:r>
                      <a:r>
                        <a:rPr lang="fr-FR" sz="1000" b="0" i="0" kern="1200" dirty="0" err="1">
                          <a:solidFill>
                            <a:schemeClr val="tx1"/>
                          </a:solidFill>
                          <a:effectLst/>
                          <a:latin typeface="+mn-lt"/>
                          <a:ea typeface="+mn-ea"/>
                          <a:cs typeface="+mn-cs"/>
                        </a:rPr>
                        <a:t>Parser</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Bo Gong</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5</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r>
                        <a:rPr lang="en-US" sz="1000" b="0" i="0" kern="1200" dirty="0">
                          <a:solidFill>
                            <a:schemeClr val="tx1"/>
                          </a:solidFill>
                          <a:effectLst/>
                          <a:latin typeface="+mn-lt"/>
                          <a:ea typeface="+mn-ea"/>
                          <a:cs typeface="+mn-cs"/>
                          <a:hlinkClick r:id="rId9"/>
                        </a:rPr>
                        <a:t>1473r0</a:t>
                      </a:r>
                      <a:endParaRPr lang="en-US" sz="1000" b="0" i="0" kern="1200" dirty="0">
                        <a:solidFill>
                          <a:schemeClr val="tx1"/>
                        </a:solidFill>
                        <a:effectLst/>
                        <a:latin typeface="+mn-lt"/>
                        <a:ea typeface="+mn-ea"/>
                        <a:cs typeface="+mn-cs"/>
                      </a:endParaRPr>
                    </a:p>
                  </a:txBody>
                  <a:tcPr marL="76200" marR="76200" marT="76200" marB="76200" anchor="ctr"/>
                </a:tc>
                <a:tc>
                  <a:txBody>
                    <a:bodyPr/>
                    <a:lstStyle/>
                    <a:p>
                      <a:r>
                        <a:rPr lang="en-US" sz="1000" b="0" i="0" kern="1200" dirty="0">
                          <a:solidFill>
                            <a:schemeClr val="tx1"/>
                          </a:solidFill>
                          <a:effectLst/>
                          <a:latin typeface="+mn-lt"/>
                          <a:ea typeface="+mn-ea"/>
                          <a:cs typeface="+mn-cs"/>
                        </a:rPr>
                        <a:t>CR on 36.2.3 TRIGVECTOR parameters</a:t>
                      </a:r>
                    </a:p>
                  </a:txBody>
                  <a:tcPr marL="76200" marR="76200" marT="76200" marB="76200" anchor="ctr"/>
                </a:tc>
                <a:tc>
                  <a:txBody>
                    <a:bodyPr/>
                    <a:lstStyle/>
                    <a:p>
                      <a:pPr algn="ctr" fontAlgn="b"/>
                      <a:r>
                        <a:rPr lang="en-US" sz="1000" b="0" i="0" kern="1200" dirty="0">
                          <a:solidFill>
                            <a:schemeClr val="tx1"/>
                          </a:solidFill>
                          <a:effectLst/>
                          <a:latin typeface="+mn-lt"/>
                          <a:ea typeface="+mn-ea"/>
                          <a:cs typeface="+mn-cs"/>
                        </a:rPr>
                        <a:t>Bo Gong</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5</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r>
                        <a:rPr lang="en-US" sz="1000" b="0" i="0" kern="1200" dirty="0">
                          <a:solidFill>
                            <a:schemeClr val="tx1"/>
                          </a:solidFill>
                          <a:effectLst/>
                          <a:latin typeface="+mn-lt"/>
                          <a:ea typeface="+mn-ea"/>
                          <a:cs typeface="+mn-cs"/>
                          <a:hlinkClick r:id="rId10"/>
                        </a:rPr>
                        <a:t>1474r0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effectLst/>
                          <a:latin typeface="+mn-lt"/>
                          <a:ea typeface="+mn-ea"/>
                          <a:cs typeface="+mn-cs"/>
                        </a:rPr>
                        <a:t>CR on CID 10119 and CID 10120</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Bo Gong</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2</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i="0" kern="1200" dirty="0">
                          <a:solidFill>
                            <a:schemeClr val="tx1"/>
                          </a:solidFill>
                          <a:effectLst/>
                          <a:latin typeface="+mn-lt"/>
                          <a:ea typeface="+mn-ea"/>
                          <a:cs typeface="+mn-cs"/>
                          <a:hlinkClick r:id="rId11"/>
                        </a:rPr>
                        <a:t>1479r0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effectLst/>
                          <a:latin typeface="+mn-lt"/>
                          <a:ea typeface="+mn-ea"/>
                          <a:cs typeface="+mn-cs"/>
                        </a:rPr>
                        <a:t>CR for 36.1.1 Introduction to the EHT PHY</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Bo Gong</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10</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i="0" kern="1200" dirty="0">
                          <a:solidFill>
                            <a:schemeClr val="tx1"/>
                          </a:solidFill>
                          <a:effectLst/>
                          <a:latin typeface="+mn-lt"/>
                          <a:ea typeface="+mn-ea"/>
                          <a:cs typeface="+mn-cs"/>
                          <a:hlinkClick r:id="rId12"/>
                        </a:rPr>
                        <a:t>1547r0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effectLst/>
                          <a:latin typeface="+mn-lt"/>
                          <a:ea typeface="+mn-ea"/>
                          <a:cs typeface="+mn-cs"/>
                        </a:rPr>
                        <a:t>Resolutions for CIDs in Clause 36.3.2.2.1</a:t>
                      </a:r>
                      <a:endParaRPr lang="en-US" sz="1000" b="0" kern="1200" dirty="0">
                        <a:solidFill>
                          <a:schemeClr val="tx1"/>
                        </a:solidFill>
                        <a:latin typeface="+mn-lt"/>
                        <a:ea typeface="+mn-ea"/>
                        <a:cs typeface="+mn-cs"/>
                      </a:endParaRPr>
                    </a:p>
                  </a:txBody>
                  <a:tcPr marL="9525" marR="9525" marT="9525" marB="0" anchor="b"/>
                </a:tc>
                <a:tc>
                  <a:txBody>
                    <a:bodyPr/>
                    <a:lstStyle/>
                    <a:p>
                      <a:pPr algn="ctr"/>
                      <a:r>
                        <a:rPr lang="en-US" sz="1000" b="0" i="0" kern="1200" dirty="0">
                          <a:solidFill>
                            <a:schemeClr val="tx1"/>
                          </a:solidFill>
                          <a:effectLst/>
                          <a:latin typeface="+mn-lt"/>
                          <a:ea typeface="+mn-ea"/>
                          <a:cs typeface="+mn-cs"/>
                        </a:rPr>
                        <a:t>Jianhan Liu</a:t>
                      </a:r>
                    </a:p>
                  </a:txBody>
                  <a:tcPr marL="0" marR="0" marT="0" marB="0"/>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3</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r>
                        <a:rPr lang="en-US" sz="1000" b="0" i="0" kern="1200" dirty="0">
                          <a:solidFill>
                            <a:schemeClr val="tx1"/>
                          </a:solidFill>
                          <a:effectLst/>
                          <a:latin typeface="+mn-lt"/>
                          <a:ea typeface="+mn-ea"/>
                          <a:cs typeface="+mn-cs"/>
                          <a:hlinkClick r:id="rId13"/>
                        </a:rPr>
                        <a:t>1548r0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effectLst/>
                          <a:latin typeface="+mn-lt"/>
                          <a:ea typeface="+mn-ea"/>
                          <a:cs typeface="+mn-cs"/>
                        </a:rPr>
                        <a:t>Resolutions for CIDs in Clause 36.3.2.2.2</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Jianhan Liu</a:t>
                      </a:r>
                    </a:p>
                  </a:txBody>
                  <a:tcPr marL="0" marR="0" marT="0" marB="0"/>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6</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algn="ctr" fontAlgn="b"/>
                      <a:r>
                        <a:rPr lang="en-US" sz="1000" b="0" i="0" kern="1200" dirty="0">
                          <a:solidFill>
                            <a:schemeClr val="tx1"/>
                          </a:solidFill>
                          <a:effectLst/>
                          <a:latin typeface="+mn-lt"/>
                          <a:ea typeface="+mn-ea"/>
                          <a:cs typeface="+mn-cs"/>
                          <a:hlinkClick r:id="rId14"/>
                        </a:rPr>
                        <a:t>1549r0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effectLst/>
                          <a:latin typeface="+mn-lt"/>
                          <a:ea typeface="+mn-ea"/>
                          <a:cs typeface="+mn-cs"/>
                        </a:rPr>
                        <a:t>Resolutions for CIDs in Clause 36.3.2.2.3</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Jianhan Liu</a:t>
                      </a: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27</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902957373"/>
              </p:ext>
            </p:extLst>
          </p:nvPr>
        </p:nvGraphicFramePr>
        <p:xfrm>
          <a:off x="851217" y="1582301"/>
          <a:ext cx="7736269" cy="442049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b="0" i="0" kern="1200" dirty="0">
                          <a:solidFill>
                            <a:schemeClr val="tx1"/>
                          </a:solidFill>
                          <a:effectLst/>
                          <a:latin typeface="+mn-lt"/>
                          <a:ea typeface="+mn-ea"/>
                          <a:cs typeface="+mn-cs"/>
                          <a:hlinkClick r:id="rId2"/>
                        </a:rPr>
                        <a:t>1550r0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chemeClr val="tx1"/>
                          </a:solidFill>
                          <a:effectLst/>
                          <a:latin typeface="+mn-lt"/>
                          <a:ea typeface="+mn-ea"/>
                          <a:cs typeface="+mn-cs"/>
                        </a:rPr>
                        <a:t>Resolutions for CIDs in Clause 36.3.5</a:t>
                      </a:r>
                      <a:endParaRPr lang="en-US" sz="1000" dirty="0">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Jianhan Liu</a:t>
                      </a:r>
                    </a:p>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1</a:t>
                      </a: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PHY</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b="0" i="0" kern="1200" dirty="0">
                          <a:solidFill>
                            <a:schemeClr val="tx1"/>
                          </a:solidFill>
                          <a:effectLst/>
                          <a:latin typeface="+mn-lt"/>
                          <a:ea typeface="+mn-ea"/>
                          <a:cs typeface="+mn-cs"/>
                          <a:hlinkClick r:id="rId3"/>
                        </a:rPr>
                        <a:t>1552r0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chemeClr val="tx1"/>
                          </a:solidFill>
                          <a:effectLst/>
                          <a:latin typeface="+mn-lt"/>
                          <a:ea typeface="+mn-ea"/>
                          <a:cs typeface="+mn-cs"/>
                        </a:rPr>
                        <a:t>Resolution for CIDs in Clause 36.3.13.8</a:t>
                      </a:r>
                      <a:endParaRPr lang="en-US" sz="1000" dirty="0">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Jianhan Liu</a:t>
                      </a:r>
                    </a:p>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4</a:t>
                      </a: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PHY</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b="0" i="0" kern="1200" dirty="0">
                          <a:solidFill>
                            <a:schemeClr val="tx1"/>
                          </a:solidFill>
                          <a:effectLst/>
                          <a:latin typeface="+mn-lt"/>
                          <a:ea typeface="+mn-ea"/>
                          <a:cs typeface="+mn-cs"/>
                          <a:hlinkClick r:id="rId4"/>
                        </a:rPr>
                        <a:t>1553r0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chemeClr val="tx1"/>
                          </a:solidFill>
                          <a:effectLst/>
                          <a:latin typeface="+mn-lt"/>
                          <a:ea typeface="+mn-ea"/>
                          <a:cs typeface="+mn-cs"/>
                        </a:rPr>
                        <a:t>Resolution for CIDs in Clause 36.3.13.9</a:t>
                      </a:r>
                      <a:endParaRPr lang="en-US" sz="1000" dirty="0">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Jianhan Liu</a:t>
                      </a:r>
                    </a:p>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2</a:t>
                      </a: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5"/>
                        </a:rPr>
                        <a:t>1551r0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cr-on-9.4.2.313.4-Supported EHT-MCS And NSS Set field</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Bo Gong </a:t>
                      </a: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5</a:t>
                      </a: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endParaRPr lang="en-US" sz="1000" b="0" i="0" kern="1200" dirty="0">
                        <a:solidFill>
                          <a:schemeClr val="tx1"/>
                        </a:solidFill>
                        <a:effectLst/>
                        <a:latin typeface="+mn-lt"/>
                        <a:ea typeface="+mn-ea"/>
                        <a:cs typeface="+mn-cs"/>
                      </a:endParaRPr>
                    </a:p>
                  </a:txBody>
                  <a:tcPr marL="76200" marR="76200" marT="76200" marB="76200" anchor="ctr"/>
                </a:tc>
                <a:tc>
                  <a:txBody>
                    <a:bodyPr/>
                    <a:lstStyle/>
                    <a:p>
                      <a:endParaRPr lang="en-US" sz="1000" b="0" i="0" kern="1200" dirty="0">
                        <a:solidFill>
                          <a:schemeClr val="tx1"/>
                        </a:solidFill>
                        <a:effectLst/>
                        <a:latin typeface="+mn-lt"/>
                        <a:ea typeface="+mn-ea"/>
                        <a:cs typeface="+mn-cs"/>
                      </a:endParaRPr>
                    </a:p>
                  </a:txBody>
                  <a:tcPr marL="76200" marR="76200" marT="76200" marB="76200" anchor="ctr"/>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6096385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033298779"/>
              </p:ext>
            </p:extLst>
          </p:nvPr>
        </p:nvGraphicFramePr>
        <p:xfrm>
          <a:off x="851217" y="1582301"/>
          <a:ext cx="7736269" cy="457293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5814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dirty="0">
                          <a:solidFill>
                            <a:srgbClr val="00B050"/>
                          </a:solidFill>
                          <a:effectLst/>
                          <a:latin typeface="Times New Roman" panose="02020603050405020304" pitchFamily="18" charset="0"/>
                          <a:ea typeface="Times New Roman" panose="02020603050405020304" pitchFamily="18" charset="0"/>
                          <a:hlinkClick r:id="rId2"/>
                        </a:rPr>
                        <a:t>1043r4</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LB266 CR on More Data Ack</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Guogang Huang </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 SP</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effectLst/>
                          <a:latin typeface="Times New Roman" panose="02020603050405020304" pitchFamily="18" charset="0"/>
                          <a:ea typeface="Times New Roman" panose="02020603050405020304" pitchFamily="18" charset="0"/>
                        </a:rPr>
                        <a:t>M-AM2</a:t>
                      </a:r>
                      <a:endParaRPr lang="en-US" sz="14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chemeClr val="tx1"/>
                          </a:solidFill>
                          <a:effectLst/>
                          <a:latin typeface="Times New Roman" panose="02020603050405020304" pitchFamily="18" charset="0"/>
                          <a:ea typeface="Times New Roman" panose="02020603050405020304" pitchFamily="18" charset="0"/>
                        </a:rPr>
                        <a:t>1</a:t>
                      </a:r>
                      <a:endParaRPr lang="en-US" sz="110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MAC</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3"/>
                        </a:rPr>
                        <a:t>1051r1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LB266: CR for TWT</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Rubayet Shafin</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effectLst/>
                          <a:latin typeface="Times New Roman" panose="02020603050405020304" pitchFamily="18" charset="0"/>
                          <a:ea typeface="Times New Roman" panose="02020603050405020304" pitchFamily="18" charset="0"/>
                        </a:rPr>
                        <a:t>M-PM2</a:t>
                      </a:r>
                      <a:endParaRPr lang="en-US" sz="14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6</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1292r2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CID 10861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Yousi Lin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1318r0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CID 12427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Yousi Lin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1250r0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cr-for-ML-SM-power-save-mode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Jason Y. Guo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1225r0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on CID 12318 ESS Report element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Guogang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1373r0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CID 11700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Abdel K. Ajami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9"/>
                        </a:rPr>
                        <a:t>1377r1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CR-duplication-transmission-over-ml-for-low-latency-traffic</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chemeClr val="tx1"/>
                          </a:solidFill>
                          <a:effectLst/>
                          <a:latin typeface="Times New Roman" panose="02020603050405020304" pitchFamily="18" charset="0"/>
                          <a:ea typeface="Times New Roman" panose="02020603050405020304" pitchFamily="18" charset="0"/>
                        </a:rPr>
                        <a:t>Xiangxin Gu</a:t>
                      </a:r>
                      <a:endParaRPr lang="en-US" sz="11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Q&amp;A</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effectLst/>
                          <a:latin typeface="Times New Roman" panose="02020603050405020304" pitchFamily="18" charset="0"/>
                          <a:ea typeface="Times New Roman" panose="02020603050405020304" pitchFamily="18" charset="0"/>
                        </a:rPr>
                        <a:t>M-AM2</a:t>
                      </a:r>
                      <a:endParaRPr lang="en-US" sz="14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chemeClr val="tx1"/>
                          </a:solidFill>
                          <a:effectLst/>
                          <a:latin typeface="Times New Roman" panose="02020603050405020304" pitchFamily="18" charset="0"/>
                          <a:ea typeface="Times New Roman" panose="02020603050405020304" pitchFamily="18" charset="0"/>
                        </a:rPr>
                        <a:t>1</a:t>
                      </a:r>
                      <a:endParaRPr lang="en-US" sz="11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MAC</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0"/>
                        </a:rPr>
                        <a:t>1426r1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LB266 CR for CID 13840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Sanghyun Kim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1381r0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ML traffic indication part1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Minyoung Park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32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1435r0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35.9.2.1 Latency sensitive traffic differentiation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Duncan Ho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26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1436r0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9.4.2.316 QoS charateristics element Part 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Duncan Ho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47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1260r0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5.1.5.1 Architecture (Part 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Duncan Ho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4070463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599484999"/>
              </p:ext>
            </p:extLst>
          </p:nvPr>
        </p:nvGraphicFramePr>
        <p:xfrm>
          <a:off x="851217" y="1582301"/>
          <a:ext cx="7736269" cy="447396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2"/>
                        </a:rPr>
                        <a:t>1189r0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TXS - part 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Dibakar Das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effectLst/>
                          <a:latin typeface="Times New Roman" panose="02020603050405020304" pitchFamily="18" charset="0"/>
                          <a:ea typeface="Times New Roman" panose="02020603050405020304" pitchFamily="18" charset="0"/>
                        </a:rPr>
                        <a:t>M-PM2</a:t>
                      </a:r>
                      <a:endParaRPr lang="en-US" sz="14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110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1422r0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LB266: Resolution for comments related to various aspects of MLO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Abhishek Patil</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1336r0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Resolution for comments related to MLO BA operation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Abhishek Patil</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 SP</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20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4"/>
                        </a:rPr>
                        <a:t>1442r1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Clause 35.3.16.6. Sync PPDU start time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Dmitry Akhmetov</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Times New Roman" panose="02020603050405020304" pitchFamily="18" charset="0"/>
                          <a:ea typeface="Times New Roman" panose="02020603050405020304" pitchFamily="18" charset="0"/>
                        </a:rPr>
                        <a:t>M-AM2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25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5"/>
                        </a:rPr>
                        <a:t>1356r0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TGbe LB266 comment resolutions for RSNA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Michael Montemurro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p>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M-AM2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37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1454r0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LB266 CR for CID 10674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Abdel K. Ajami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1453r0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cr-for-nstrMobileAP-apRemoval</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Morteza Mehrnoush</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1216r1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Latency Report Element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Frank Hsu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1366r0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Miscellaneous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Guogang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1477r0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 for Clause 9 and 10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Gaurang Naik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9"/>
                        </a:rPr>
                        <a:t>1472r0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 document for EHT STA features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Rajat Pushkarna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p>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M-AM2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12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0"/>
                        </a:rPr>
                        <a:t>1424r0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 for A-MPDU in EHT PPDU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SunHee Baek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9</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1"/>
                        </a:rPr>
                        <a:t>1500r0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D2.0 comment resolution subclause 10.12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3857408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530885153"/>
              </p:ext>
            </p:extLst>
          </p:nvPr>
        </p:nvGraphicFramePr>
        <p:xfrm>
          <a:off x="851217" y="1582301"/>
          <a:ext cx="7736269" cy="437481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2"/>
                        </a:rPr>
                        <a:t>1501r0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D2.0 comment resolution subclause 35.4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1460r0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 for Beacon protection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Po-Kai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1278r0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 for CIDs 10710, 12711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Liangxiao Xin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1233r7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cr-for-35-3-19-part1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Kaiying Lu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 SP</a:t>
                      </a:r>
                    </a:p>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M-PM2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5</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1200r0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CR-for-35-17-3 part 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Yonggang Fang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1452r0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CR-for-35-17-3 part 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Yonggang Fang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1427r0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 for R-TWT Replacement Link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Rubayet Shafin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1526r0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 for subclause 35.8.2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Ming Gan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16</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1279r0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 for CID 10705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Liangxiao Xin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9"/>
                        </a:rPr>
                        <a:t>1509r0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Mld-load-balancing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Pooya Monajemi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0"/>
                        </a:rPr>
                        <a:t>1510r0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TID to Link Mapping for QoS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Pooya Monajemi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1534r0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Text for AP initiated EML Operating Mode Change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Juseong Moon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1535r0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P2P Communication with EMLSR Peer in Triggered TXOP Sharing CID 12422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Juseong Moon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5950451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242664370"/>
              </p:ext>
            </p:extLst>
          </p:nvPr>
        </p:nvGraphicFramePr>
        <p:xfrm>
          <a:off x="851217" y="1582301"/>
          <a:ext cx="7736269" cy="4506530"/>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1537r0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Text for EDCAF Selection Issue on Start Time Sync Access CID 12414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r>
                        <a:rPr lang="en-GB" sz="1000" dirty="0" err="1">
                          <a:solidFill>
                            <a:srgbClr val="000000"/>
                          </a:solidFill>
                          <a:effectLst/>
                          <a:latin typeface="Times New Roman" panose="02020603050405020304" pitchFamily="18" charset="0"/>
                          <a:ea typeface="Times New Roman" panose="02020603050405020304" pitchFamily="18" charset="0"/>
                        </a:rPr>
                        <a:t>Juseong</a:t>
                      </a:r>
                      <a:r>
                        <a:rPr lang="en-GB" sz="1000" dirty="0">
                          <a:solidFill>
                            <a:srgbClr val="000000"/>
                          </a:solidFill>
                          <a:effectLst/>
                          <a:latin typeface="Times New Roman" panose="02020603050405020304" pitchFamily="18" charset="0"/>
                          <a:ea typeface="Times New Roman" panose="02020603050405020304" pitchFamily="18" charset="0"/>
                        </a:rPr>
                        <a:t> Moon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2"/>
                        </a:rPr>
                        <a:t>1539r0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 for subclause 35.3.10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Ming Gan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effectLst/>
                          <a:latin typeface="Times New Roman" panose="02020603050405020304" pitchFamily="18" charset="0"/>
                          <a:ea typeface="Times New Roman" panose="02020603050405020304" pitchFamily="18" charset="0"/>
                        </a:rPr>
                        <a:t>M-AM1</a:t>
                      </a: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30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1279r0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 for CID 10705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Liangxiao Xin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1496r0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CR-for-Clause-9.4.2.5.1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Arik Klein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3</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r>
                        <a:rPr lang="en-US" sz="1000" b="0" kern="1200" dirty="0">
                          <a:solidFill>
                            <a:srgbClr val="FF0000"/>
                          </a:solidFill>
                          <a:latin typeface="+mn-lt"/>
                          <a:ea typeface="+mn-ea"/>
                          <a:cs typeface="+mn-cs"/>
                        </a:rPr>
                        <a:t>1369r0</a:t>
                      </a:r>
                    </a:p>
                  </a:txBody>
                  <a:tcPr marL="0" marR="9525" marT="9525" marB="0" anchor="b"/>
                </a:tc>
                <a:tc>
                  <a:txBody>
                    <a:bodyPr/>
                    <a:lstStyle/>
                    <a:p>
                      <a:pPr algn="l" fontAlgn="b"/>
                      <a:r>
                        <a:rPr lang="en-US" sz="1000" b="0" kern="1200" dirty="0">
                          <a:solidFill>
                            <a:schemeClr val="tx1"/>
                          </a:solidFill>
                          <a:latin typeface="+mn-lt"/>
                          <a:ea typeface="+mn-ea"/>
                          <a:cs typeface="+mn-cs"/>
                        </a:rPr>
                        <a:t>CR for some CIDs on clause-9</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Morteza Mehrnoush</a:t>
                      </a:r>
                    </a:p>
                  </a:txBody>
                  <a:tcPr marL="9525" marR="9525" marT="9525" marB="0" anchor="b"/>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r>
                        <a:rPr lang="en-US" sz="1000" b="0" kern="1200" dirty="0">
                          <a:solidFill>
                            <a:schemeClr val="tx1"/>
                          </a:solidFill>
                          <a:latin typeface="+mn-lt"/>
                          <a:ea typeface="+mn-ea"/>
                          <a:cs typeface="+mn-cs"/>
                          <a:hlinkClick r:id="rId3"/>
                        </a:rPr>
                        <a:t>1279r0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LB266 CR for CID 10705</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Liangxiao Xin</a:t>
                      </a:r>
                    </a:p>
                  </a:txBody>
                  <a:tcPr marL="9525" marR="9525" marT="9525" marB="0" anchor="b"/>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794338002"/>
                  </a:ext>
                </a:extLst>
              </a:tr>
              <a:tr h="297047">
                <a:tc>
                  <a:txBody>
                    <a:bodyPr/>
                    <a:lstStyle/>
                    <a:p>
                      <a:pPr algn="ctr" fontAlgn="b"/>
                      <a:r>
                        <a:rPr lang="en-US" sz="1000" b="0" kern="1200" dirty="0">
                          <a:solidFill>
                            <a:schemeClr val="tx1"/>
                          </a:solidFill>
                          <a:latin typeface="+mn-lt"/>
                          <a:ea typeface="+mn-ea"/>
                          <a:cs typeface="+mn-cs"/>
                          <a:hlinkClick r:id="rId5"/>
                        </a:rPr>
                        <a:t>1355r1</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AP Link Disablement Notification</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kern="1200" dirty="0">
                          <a:solidFill>
                            <a:srgbClr val="000000"/>
                          </a:solidFill>
                          <a:effectLst/>
                          <a:latin typeface="Times New Roman" panose="02020603050405020304" pitchFamily="18" charset="0"/>
                          <a:ea typeface="+mn-ea"/>
                          <a:cs typeface="+mn-cs"/>
                        </a:rPr>
                        <a:t>Vishnu Ratnam</a:t>
                      </a:r>
                    </a:p>
                  </a:txBody>
                  <a:tcPr marL="9525" marR="9525" marT="9525" marB="0" anchor="b"/>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 SP</a:t>
                      </a: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r>
                        <a:rPr lang="en-US" sz="1000" b="0" i="0" kern="1200" dirty="0">
                          <a:solidFill>
                            <a:schemeClr val="tx1"/>
                          </a:solidFill>
                          <a:effectLst/>
                          <a:latin typeface="+mn-lt"/>
                          <a:ea typeface="+mn-ea"/>
                          <a:cs typeface="+mn-cs"/>
                          <a:hlinkClick r:id="rId6"/>
                        </a:rPr>
                        <a:t>1280r5</a:t>
                      </a:r>
                      <a:endParaRPr lang="en-US" sz="1000" b="0" i="0" kern="1200" dirty="0">
                        <a:solidFill>
                          <a:schemeClr val="tx1"/>
                        </a:solidFill>
                        <a:effectLst/>
                        <a:latin typeface="+mn-lt"/>
                        <a:ea typeface="+mn-ea"/>
                        <a:cs typeface="+mn-cs"/>
                      </a:endParaRPr>
                    </a:p>
                  </a:txBody>
                  <a:tcPr marL="76200" marR="76200" marT="76200" marB="76200" anchor="ctr"/>
                </a:tc>
                <a:tc>
                  <a:txBody>
                    <a:bodyPr/>
                    <a:lstStyle/>
                    <a:p>
                      <a:r>
                        <a:rPr lang="en-US" sz="1000" b="0" i="0" kern="1200" dirty="0">
                          <a:solidFill>
                            <a:schemeClr val="tx1"/>
                          </a:solidFill>
                          <a:effectLst/>
                          <a:latin typeface="+mn-lt"/>
                          <a:ea typeface="+mn-ea"/>
                          <a:cs typeface="+mn-cs"/>
                        </a:rPr>
                        <a:t>CR for R-TWT related CIDs Part1</a:t>
                      </a:r>
                    </a:p>
                  </a:txBody>
                  <a:tcPr marL="76200" marR="76200" marT="76200" marB="76200" anchor="ctr"/>
                </a:tc>
                <a:tc>
                  <a:txBody>
                    <a:bodyPr/>
                    <a:lstStyle/>
                    <a:p>
                      <a:pPr algn="l" fontAlgn="b"/>
                      <a:r>
                        <a:rPr lang="en-US" sz="1000" kern="1200" dirty="0">
                          <a:solidFill>
                            <a:srgbClr val="000000"/>
                          </a:solidFill>
                          <a:effectLst/>
                          <a:latin typeface="Times New Roman" panose="02020603050405020304" pitchFamily="18" charset="0"/>
                          <a:ea typeface="+mn-ea"/>
                          <a:cs typeface="+mn-cs"/>
                        </a:rPr>
                        <a:t>Muhammad Kumail Haider</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Times New Roman" panose="02020603050405020304" pitchFamily="18" charset="0"/>
                          <a:ea typeface="Times New Roman" panose="02020603050405020304" pitchFamily="18" charset="0"/>
                        </a:rPr>
                        <a:t>Pending SP</a:t>
                      </a: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7</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r>
                        <a:rPr lang="en-US" sz="1000" b="0" kern="1200" dirty="0">
                          <a:solidFill>
                            <a:schemeClr val="tx1"/>
                          </a:solidFill>
                          <a:latin typeface="+mn-lt"/>
                          <a:ea typeface="+mn-ea"/>
                          <a:cs typeface="+mn-cs"/>
                          <a:hlinkClick r:id="rId7"/>
                        </a:rPr>
                        <a:t>1545r0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LB 266: CR for CIDs related to TWT Information frame</a:t>
                      </a:r>
                    </a:p>
                  </a:txBody>
                  <a:tcPr marL="9525" marR="9525" marT="9525" marB="0" anchor="b"/>
                </a:tc>
                <a:tc>
                  <a:txBody>
                    <a:bodyPr/>
                    <a:lstStyle/>
                    <a:p>
                      <a:pPr algn="l" fontAlgn="b"/>
                      <a:r>
                        <a:rPr lang="en-US" sz="1000" kern="1200" dirty="0">
                          <a:solidFill>
                            <a:srgbClr val="000000"/>
                          </a:solidFill>
                          <a:effectLst/>
                          <a:latin typeface="Times New Roman" panose="02020603050405020304" pitchFamily="18" charset="0"/>
                          <a:ea typeface="+mn-ea"/>
                          <a:cs typeface="+mn-cs"/>
                        </a:rPr>
                        <a:t>Muhammad Kumail Haider</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12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kern="1200" dirty="0">
                          <a:solidFill>
                            <a:srgbClr val="FF0000"/>
                          </a:solidFill>
                          <a:latin typeface="+mn-lt"/>
                          <a:ea typeface="+mn-ea"/>
                          <a:cs typeface="+mn-cs"/>
                        </a:rPr>
                        <a:t>1573r0</a:t>
                      </a:r>
                    </a:p>
                  </a:txBody>
                  <a:tcPr marL="0" marR="9525" marT="9525" marB="0" anchor="b"/>
                </a:tc>
                <a:tc>
                  <a:txBody>
                    <a:bodyPr/>
                    <a:lstStyle/>
                    <a:p>
                      <a:pPr algn="l" fontAlgn="b"/>
                      <a:r>
                        <a:rPr lang="en-US" sz="1000" b="0" kern="1200" dirty="0">
                          <a:solidFill>
                            <a:schemeClr val="tx1"/>
                          </a:solidFill>
                          <a:latin typeface="+mn-lt"/>
                          <a:ea typeface="+mn-ea"/>
                          <a:cs typeface="+mn-cs"/>
                        </a:rPr>
                        <a:t>CR for CID 10911</a:t>
                      </a:r>
                    </a:p>
                  </a:txBody>
                  <a:tcPr marL="9525" marR="9525" marT="9525" marB="0" anchor="b"/>
                </a:tc>
                <a:tc>
                  <a:txBody>
                    <a:bodyPr/>
                    <a:lstStyle/>
                    <a:p>
                      <a:pPr algn="l"/>
                      <a:r>
                        <a:rPr lang="en-US" sz="1000" kern="1200" dirty="0">
                          <a:solidFill>
                            <a:srgbClr val="000000"/>
                          </a:solidFill>
                          <a:effectLst/>
                          <a:latin typeface="Times New Roman" panose="02020603050405020304" pitchFamily="18" charset="0"/>
                          <a:cs typeface="+mn-cs"/>
                        </a:rPr>
                        <a:t>Jeongki Kim</a:t>
                      </a:r>
                      <a:endParaRPr lang="en-US" sz="1000" kern="1200" dirty="0">
                        <a:solidFill>
                          <a:srgbClr val="000000"/>
                        </a:solidFill>
                        <a:effectLst/>
                        <a:latin typeface="Times New Roman" panose="02020603050405020304" pitchFamily="18" charset="0"/>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i="0" kern="1200" dirty="0">
                          <a:solidFill>
                            <a:srgbClr val="FF0000"/>
                          </a:solidFill>
                          <a:effectLst/>
                          <a:latin typeface="+mn-lt"/>
                          <a:ea typeface="+mn-ea"/>
                          <a:cs typeface="+mn-cs"/>
                        </a:rPr>
                        <a:t>1574r0</a:t>
                      </a:r>
                      <a:endParaRPr lang="en-US" sz="1000" b="0" kern="1200" dirty="0">
                        <a:solidFill>
                          <a:srgbClr val="FF0000"/>
                        </a:solidFill>
                        <a:latin typeface="+mn-lt"/>
                        <a:ea typeface="+mn-ea"/>
                        <a:cs typeface="+mn-cs"/>
                      </a:endParaRPr>
                    </a:p>
                  </a:txBody>
                  <a:tcPr marL="0" marR="9525" marT="9525" marB="0" anchor="b"/>
                </a:tc>
                <a:tc>
                  <a:txBody>
                    <a:bodyPr/>
                    <a:lstStyle/>
                    <a:p>
                      <a:pPr algn="l" fontAlgn="b"/>
                      <a:r>
                        <a:rPr lang="en-US" sz="1000" b="0" i="0" kern="1200" dirty="0">
                          <a:solidFill>
                            <a:schemeClr val="tx1"/>
                          </a:solidFill>
                          <a:effectLst/>
                          <a:latin typeface="+mn-lt"/>
                          <a:ea typeface="+mn-ea"/>
                          <a:cs typeface="+mn-cs"/>
                        </a:rPr>
                        <a:t>CR on EDCA Operation for Restricted TWT </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Liuming Lu</a:t>
                      </a:r>
                      <a:endParaRPr lang="en-US" sz="1000" kern="1200" dirty="0">
                        <a:solidFill>
                          <a:srgbClr val="000000"/>
                        </a:solidFill>
                        <a:effectLst/>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15926333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Technical MAC Submission’s List</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05170657"/>
              </p:ext>
            </p:extLst>
          </p:nvPr>
        </p:nvGraphicFramePr>
        <p:xfrm>
          <a:off x="851217" y="1582301"/>
          <a:ext cx="7736269" cy="413097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2"/>
                        </a:rPr>
                        <a:t>1052r0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End time alignment of Sync PPDUs medium access - CID 12415, 12426, 12431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Ronny Y. Kim</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1423r0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EHT SMPS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Xiaogang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1508r0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 for non-zero backoff procedure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Liangxiao Xin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endParaRPr lang="en-US" sz="1000" b="0" i="0" kern="1200" dirty="0">
                        <a:solidFill>
                          <a:schemeClr val="tx1"/>
                        </a:solidFill>
                        <a:effectLst/>
                        <a:latin typeface="+mn-lt"/>
                        <a:ea typeface="+mn-ea"/>
                        <a:cs typeface="+mn-cs"/>
                      </a:endParaRPr>
                    </a:p>
                  </a:txBody>
                  <a:tcPr marL="76200" marR="76200" marT="76200" marB="76200" anchor="ctr"/>
                </a:tc>
                <a:tc>
                  <a:txBody>
                    <a:bodyPr/>
                    <a:lstStyle/>
                    <a:p>
                      <a:endParaRPr lang="en-US" sz="1000" b="0" i="0" kern="1200" dirty="0">
                        <a:solidFill>
                          <a:schemeClr val="tx1"/>
                        </a:solidFill>
                        <a:effectLst/>
                        <a:latin typeface="+mn-lt"/>
                        <a:ea typeface="+mn-ea"/>
                        <a:cs typeface="+mn-cs"/>
                      </a:endParaRPr>
                    </a:p>
                  </a:txBody>
                  <a:tcPr marL="76200" marR="76200" marT="76200" marB="76200" anchor="ctr"/>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012137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September 802 wireless interim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https://web.cvent.com/event/ae5c1e5a-6074-492a-9cd7-16b5ddc15864/summary</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a:t>If you do not intend to register for this session you must leave this meeting and, if you have logged attendance on IMAT, email the 802.11 chair or vice chairs to have your attendance cancelled</a:t>
            </a:r>
            <a:endParaRPr lang="en-US" sz="2000" dirty="0"/>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FF00"/>
                </a:highlight>
              </a:rPr>
              <a:t>Monday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100" i="0" u="sng" strike="noStrike" kern="1200" dirty="0">
                <a:solidFill>
                  <a:srgbClr val="0000FF"/>
                </a:solidFill>
                <a:effectLst/>
                <a:ea typeface="Times New Roman" panose="02020603050405020304" pitchFamily="18" charset="0"/>
                <a:hlinkClick r:id="rId2"/>
              </a:rPr>
              <a:t>1101r1</a:t>
            </a:r>
            <a:r>
              <a:rPr lang="en-GB" sz="1100" i="0" u="sng" strike="noStrike" kern="1200" dirty="0">
                <a:solidFill>
                  <a:srgbClr val="0000FF"/>
                </a:solidFill>
                <a:effectLst/>
                <a:ea typeface="Times New Roman" panose="02020603050405020304" pitchFamily="18" charset="0"/>
              </a:rPr>
              <a:t> </a:t>
            </a:r>
            <a:r>
              <a:rPr lang="en-GB" sz="1100" i="0" u="none" strike="noStrike" kern="1200" dirty="0">
                <a:solidFill>
                  <a:srgbClr val="000000"/>
                </a:solidFill>
                <a:effectLst/>
                <a:ea typeface="Times New Roman" panose="02020603050405020304" pitchFamily="18" charset="0"/>
              </a:rPr>
              <a:t>CR for P802.11be D2.0 Section 36.3.11.12 - Part 1</a:t>
            </a:r>
            <a:r>
              <a:rPr lang="en-US" sz="1100" dirty="0"/>
              <a:t> 		</a:t>
            </a:r>
            <a:r>
              <a:rPr lang="en-GB" sz="1100" i="0" u="none" strike="noStrike" kern="1200" dirty="0">
                <a:solidFill>
                  <a:srgbClr val="000000"/>
                </a:solidFill>
                <a:effectLst/>
                <a:ea typeface="Times New Roman" panose="02020603050405020304" pitchFamily="18" charset="0"/>
              </a:rPr>
              <a:t>Oded Redlich</a:t>
            </a:r>
            <a:r>
              <a:rPr lang="en-US" sz="1100" dirty="0"/>
              <a:t> 		[</a:t>
            </a:r>
            <a:r>
              <a:rPr lang="en-GB" sz="1100" i="0" u="none" strike="noStrike" kern="1200" dirty="0">
                <a:solidFill>
                  <a:srgbClr val="000000"/>
                </a:solidFill>
                <a:effectLst/>
                <a:ea typeface="Times New Roman" panose="02020603050405020304" pitchFamily="18" charset="0"/>
              </a:rPr>
              <a:t>6</a:t>
            </a:r>
            <a:r>
              <a:rPr lang="en-GB" sz="1100" b="0" i="0" u="none" strike="noStrike" kern="1200" dirty="0">
                <a:solidFill>
                  <a:srgbClr val="000000"/>
                </a:solidFill>
                <a:effectLst/>
                <a:ea typeface="Times New Roman" panose="02020603050405020304" pitchFamily="18" charset="0"/>
              </a:rPr>
              <a:t>C]</a:t>
            </a:r>
            <a:endParaRPr lang="en-US" sz="1100" dirty="0"/>
          </a:p>
          <a:p>
            <a:pPr lvl="1">
              <a:buFont typeface="Arial" panose="020B0604020202020204" pitchFamily="34" charset="0"/>
              <a:buChar char="•"/>
            </a:pPr>
            <a:r>
              <a:rPr lang="en-GB" sz="1100" b="0" i="0" u="sng" strike="noStrike" kern="1200" dirty="0">
                <a:solidFill>
                  <a:srgbClr val="0000FF"/>
                </a:solidFill>
                <a:effectLst/>
                <a:ea typeface="Times New Roman" panose="02020603050405020304" pitchFamily="18" charset="0"/>
                <a:hlinkClick r:id="rId3"/>
              </a:rPr>
              <a:t>1384r0</a:t>
            </a:r>
            <a:r>
              <a:rPr lang="en-GB" sz="1100" b="0" i="0" u="sng" strike="noStrike" kern="1200" dirty="0">
                <a:solidFill>
                  <a:srgbClr val="0000FF"/>
                </a:solidFill>
                <a:effectLst/>
                <a:ea typeface="Times New Roman" panose="02020603050405020304" pitchFamily="18" charset="0"/>
              </a:rPr>
              <a:t> </a:t>
            </a:r>
            <a:r>
              <a:rPr lang="en-GB" sz="1100" b="0" i="0" u="none" strike="noStrike" kern="1200" dirty="0">
                <a:solidFill>
                  <a:srgbClr val="000000"/>
                </a:solidFill>
                <a:effectLst/>
                <a:ea typeface="Times New Roman" panose="02020603050405020304" pitchFamily="18" charset="0"/>
              </a:rPr>
              <a:t>CR for clause 36.3.4 EHT PPDU Format 				Dongguk Lim 		[7C]</a:t>
            </a:r>
          </a:p>
          <a:p>
            <a:pPr lvl="1">
              <a:buFont typeface="Arial" panose="020B0604020202020204" pitchFamily="34" charset="0"/>
              <a:buChar char="•"/>
            </a:pPr>
            <a:r>
              <a:rPr lang="en-GB" sz="1100" b="0" i="0" u="sng" strike="noStrike" kern="1200" dirty="0">
                <a:solidFill>
                  <a:srgbClr val="0000FF"/>
                </a:solidFill>
                <a:effectLst/>
                <a:ea typeface="Times New Roman" panose="02020603050405020304" pitchFamily="18" charset="0"/>
                <a:hlinkClick r:id="rId4"/>
              </a:rPr>
              <a:t>1379r0</a:t>
            </a:r>
            <a:r>
              <a:rPr lang="en-GB" sz="1100" b="0" i="0" u="sng" strike="noStrike" kern="1200" dirty="0">
                <a:solidFill>
                  <a:srgbClr val="0000FF"/>
                </a:solidFill>
                <a:effectLst/>
                <a:ea typeface="Times New Roman" panose="02020603050405020304" pitchFamily="18" charset="0"/>
              </a:rPr>
              <a:t> </a:t>
            </a:r>
            <a:r>
              <a:rPr lang="en-GB" sz="1100" b="0" i="0" u="none" strike="noStrike" kern="1200" dirty="0">
                <a:solidFill>
                  <a:srgbClr val="000000"/>
                </a:solidFill>
                <a:effectLst/>
                <a:ea typeface="Times New Roman" panose="02020603050405020304" pitchFamily="18" charset="0"/>
              </a:rPr>
              <a:t>CR for CID 10745 						Mahmoud Kamel 	[1C]</a:t>
            </a:r>
          </a:p>
          <a:p>
            <a:pPr lvl="1">
              <a:buFont typeface="Arial" panose="020B0604020202020204" pitchFamily="34" charset="0"/>
              <a:buChar char="•"/>
            </a:pPr>
            <a:r>
              <a:rPr lang="en-US" sz="1100" b="0" i="0" u="none" strike="noStrike" kern="1200" dirty="0">
                <a:solidFill>
                  <a:srgbClr val="000000"/>
                </a:solidFill>
                <a:effectLst/>
                <a:ea typeface="MS Gothic" panose="020B0609070205080204" pitchFamily="49" charset="-128"/>
                <a:hlinkClick r:id="rId5"/>
              </a:rPr>
              <a:t>1464r0</a:t>
            </a:r>
            <a:r>
              <a:rPr lang="en-US" sz="1100" b="0" i="0" u="none" strike="noStrike" kern="1200" dirty="0">
                <a:solidFill>
                  <a:srgbClr val="000000"/>
                </a:solidFill>
                <a:effectLst/>
                <a:ea typeface="MS Gothic" panose="020B0609070205080204" pitchFamily="49" charset="-128"/>
              </a:rPr>
              <a:t> cr-for-cid-11692-and-11693 					Eunsung Park 		[</a:t>
            </a:r>
            <a:r>
              <a:rPr lang="en-GB" sz="1100" b="0" i="0" u="none" strike="noStrike" kern="1200" dirty="0">
                <a:solidFill>
                  <a:srgbClr val="000000"/>
                </a:solidFill>
                <a:effectLst/>
                <a:ea typeface="Times New Roman" panose="02020603050405020304" pitchFamily="18" charset="0"/>
              </a:rPr>
              <a:t>2C]</a:t>
            </a:r>
          </a:p>
          <a:p>
            <a:pPr lvl="1">
              <a:buFont typeface="Arial" panose="020B0604020202020204" pitchFamily="34" charset="0"/>
              <a:buChar char="•"/>
            </a:pPr>
            <a:r>
              <a:rPr lang="en-US" sz="1100" b="0" i="0" u="none" strike="noStrike" kern="1200" dirty="0">
                <a:solidFill>
                  <a:srgbClr val="000000"/>
                </a:solidFill>
                <a:effectLst/>
                <a:ea typeface="MS Gothic" panose="020B0609070205080204" pitchFamily="49" charset="-128"/>
                <a:hlinkClick r:id="rId6"/>
              </a:rPr>
              <a:t>1465r0</a:t>
            </a:r>
            <a:r>
              <a:rPr lang="en-US" sz="1100" b="0" i="0" u="none" strike="noStrike" kern="1200" dirty="0">
                <a:solidFill>
                  <a:srgbClr val="000000"/>
                </a:solidFill>
                <a:effectLst/>
                <a:ea typeface="MS Gothic" panose="020B0609070205080204" pitchFamily="49" charset="-128"/>
              </a:rPr>
              <a:t> cr-for-cid-12937 							Eunsung Park 		[</a:t>
            </a:r>
            <a:r>
              <a:rPr lang="en-GB" sz="1100" b="0" i="0" u="none" strike="noStrike" kern="1200" dirty="0">
                <a:solidFill>
                  <a:srgbClr val="000000"/>
                </a:solidFill>
                <a:effectLst/>
                <a:ea typeface="Times New Roman" panose="02020603050405020304" pitchFamily="18" charset="0"/>
              </a:rPr>
              <a:t>1C]</a:t>
            </a:r>
          </a:p>
          <a:p>
            <a:pPr lvl="1">
              <a:buFont typeface="Arial" panose="020B0604020202020204" pitchFamily="34" charset="0"/>
              <a:buChar char="•"/>
            </a:pPr>
            <a:r>
              <a:rPr lang="en-US" sz="1100" b="0" i="0" u="none" strike="noStrike" kern="1200" dirty="0">
                <a:solidFill>
                  <a:srgbClr val="000000"/>
                </a:solidFill>
                <a:effectLst/>
                <a:ea typeface="MS Gothic" panose="020B0609070205080204" pitchFamily="49" charset="-128"/>
                <a:hlinkClick r:id="rId7"/>
              </a:rPr>
              <a:t>1469r0</a:t>
            </a:r>
            <a:r>
              <a:rPr lang="en-US" sz="1100" b="0" i="0" u="none" strike="noStrike" kern="1200" dirty="0">
                <a:solidFill>
                  <a:srgbClr val="000000"/>
                </a:solidFill>
                <a:effectLst/>
                <a:ea typeface="MS Gothic" panose="020B0609070205080204" pitchFamily="49" charset="-128"/>
              </a:rPr>
              <a:t> </a:t>
            </a:r>
            <a:r>
              <a:rPr lang="fr-FR" sz="1100" b="0" i="0" u="none" strike="noStrike" kern="1200" dirty="0">
                <a:solidFill>
                  <a:srgbClr val="000000"/>
                </a:solidFill>
                <a:effectLst/>
                <a:ea typeface="MS Gothic" panose="020B0609070205080204" pitchFamily="49" charset="-128"/>
              </a:rPr>
              <a:t>CR on 36.3.13.5 Segment </a:t>
            </a:r>
            <a:r>
              <a:rPr lang="fr-FR" sz="1100" b="0" i="0" u="none" strike="noStrike" kern="1200" dirty="0" err="1">
                <a:solidFill>
                  <a:srgbClr val="000000"/>
                </a:solidFill>
                <a:effectLst/>
                <a:ea typeface="MS Gothic" panose="020B0609070205080204" pitchFamily="49" charset="-128"/>
              </a:rPr>
              <a:t>Parser</a:t>
            </a:r>
            <a:r>
              <a:rPr lang="fr-FR" sz="1100" b="0" i="0" u="none" strike="noStrike" kern="1200" dirty="0">
                <a:solidFill>
                  <a:srgbClr val="000000"/>
                </a:solidFill>
                <a:effectLst/>
                <a:ea typeface="MS Gothic" panose="020B0609070205080204" pitchFamily="49" charset="-128"/>
              </a:rPr>
              <a:t> 					</a:t>
            </a:r>
            <a:r>
              <a:rPr lang="en-US" sz="1100" b="0" i="0" u="none" strike="noStrike" kern="1200" dirty="0">
                <a:solidFill>
                  <a:srgbClr val="000000"/>
                </a:solidFill>
                <a:effectLst/>
                <a:ea typeface="MS Gothic" panose="020B0609070205080204" pitchFamily="49" charset="-128"/>
              </a:rPr>
              <a:t>Bo Gong 		[</a:t>
            </a:r>
            <a:r>
              <a:rPr lang="en-GB" sz="1100" b="0" i="0" u="none" strike="noStrike" kern="1200" dirty="0">
                <a:solidFill>
                  <a:srgbClr val="000000"/>
                </a:solidFill>
                <a:effectLst/>
                <a:ea typeface="Times New Roman" panose="02020603050405020304" pitchFamily="18" charset="0"/>
              </a:rPr>
              <a:t>5C]</a:t>
            </a:r>
          </a:p>
          <a:p>
            <a:pPr lvl="1">
              <a:buFont typeface="Arial" panose="020B0604020202020204" pitchFamily="34" charset="0"/>
              <a:buChar char="•"/>
            </a:pPr>
            <a:r>
              <a:rPr lang="en-US" sz="1100" b="0" i="0" u="none" strike="noStrike" kern="1200" dirty="0">
                <a:solidFill>
                  <a:srgbClr val="000000"/>
                </a:solidFill>
                <a:effectLst/>
                <a:ea typeface="MS Gothic" panose="020B0609070205080204" pitchFamily="49" charset="-128"/>
                <a:hlinkClick r:id="rId8"/>
              </a:rPr>
              <a:t>1473r0</a:t>
            </a:r>
            <a:r>
              <a:rPr lang="en-US" sz="1100" b="0" i="0" u="none" strike="noStrike" kern="1200" dirty="0">
                <a:solidFill>
                  <a:srgbClr val="000000"/>
                </a:solidFill>
                <a:effectLst/>
                <a:ea typeface="MS Gothic" panose="020B0609070205080204" pitchFamily="49" charset="-128"/>
              </a:rPr>
              <a:t> CR on 36.2.3 TRIGVECTOR parameters 				Bo Gong 		[</a:t>
            </a:r>
            <a:r>
              <a:rPr lang="en-GB" sz="1100" b="0" i="0" u="none" strike="noStrike" kern="1200" dirty="0">
                <a:solidFill>
                  <a:srgbClr val="000000"/>
                </a:solidFill>
                <a:effectLst/>
                <a:ea typeface="Times New Roman" panose="02020603050405020304" pitchFamily="18" charset="0"/>
              </a:rPr>
              <a:t>5C]</a:t>
            </a:r>
          </a:p>
          <a:p>
            <a:pPr lvl="1">
              <a:buFont typeface="Arial" panose="020B0604020202020204" pitchFamily="34" charset="0"/>
              <a:buChar char="•"/>
            </a:pPr>
            <a:r>
              <a:rPr lang="en-US" sz="1100" b="0" i="0" u="none" strike="noStrike" kern="1200" dirty="0">
                <a:solidFill>
                  <a:srgbClr val="000000"/>
                </a:solidFill>
                <a:effectLst/>
                <a:ea typeface="MS Gothic" panose="020B0609070205080204" pitchFamily="49" charset="-128"/>
                <a:hlinkClick r:id="rId9"/>
              </a:rPr>
              <a:t>1474r0</a:t>
            </a:r>
            <a:r>
              <a:rPr lang="en-US" sz="1100" b="0" i="0" u="none" strike="noStrike" kern="1200" dirty="0">
                <a:solidFill>
                  <a:srgbClr val="000000"/>
                </a:solidFill>
                <a:effectLst/>
                <a:ea typeface="MS Gothic" panose="020B0609070205080204" pitchFamily="49" charset="-128"/>
              </a:rPr>
              <a:t> CR on CID 10119 and CID 10120 					Bo Gong 		[</a:t>
            </a:r>
            <a:r>
              <a:rPr lang="en-GB" sz="1100" b="0" i="0" u="none" strike="noStrike" kern="1200" dirty="0">
                <a:solidFill>
                  <a:srgbClr val="000000"/>
                </a:solidFill>
                <a:effectLst/>
                <a:ea typeface="Times New Roman" panose="02020603050405020304" pitchFamily="18" charset="0"/>
              </a:rPr>
              <a:t>2C]</a:t>
            </a:r>
          </a:p>
          <a:p>
            <a:pPr lvl="1">
              <a:buFont typeface="Arial" panose="020B0604020202020204" pitchFamily="34" charset="0"/>
              <a:buChar char="•"/>
            </a:pPr>
            <a:r>
              <a:rPr lang="en-US" sz="1100" b="0" i="0" u="none" strike="noStrike" kern="1200" dirty="0">
                <a:solidFill>
                  <a:srgbClr val="000000"/>
                </a:solidFill>
                <a:effectLst/>
                <a:ea typeface="MS Gothic" panose="020B0609070205080204" pitchFamily="49" charset="-128"/>
                <a:hlinkClick r:id="rId10"/>
              </a:rPr>
              <a:t>1479r0</a:t>
            </a:r>
            <a:r>
              <a:rPr lang="en-US" sz="1100" b="0" i="0" u="none" strike="noStrike" kern="1200" dirty="0">
                <a:solidFill>
                  <a:srgbClr val="000000"/>
                </a:solidFill>
                <a:effectLst/>
                <a:ea typeface="MS Gothic" panose="020B0609070205080204" pitchFamily="49" charset="-128"/>
              </a:rPr>
              <a:t> CR for 36.1.1 Introduction to the EHT PHY 			Bo Gong 		[</a:t>
            </a:r>
            <a:r>
              <a:rPr lang="en-GB" sz="1100" b="0" i="0" u="none" strike="noStrike" kern="1200" dirty="0">
                <a:solidFill>
                  <a:srgbClr val="000000"/>
                </a:solidFill>
                <a:effectLst/>
                <a:ea typeface="Times New Roman" panose="02020603050405020304" pitchFamily="18" charset="0"/>
              </a:rPr>
              <a:t>10C]</a:t>
            </a:r>
          </a:p>
          <a:p>
            <a:pPr lvl="1">
              <a:buFont typeface="Arial" panose="020B0604020202020204" pitchFamily="34" charset="0"/>
              <a:buChar char="•"/>
            </a:pPr>
            <a:r>
              <a:rPr lang="en-US" sz="1100" b="0" i="0" u="none" strike="noStrike" kern="1200" dirty="0">
                <a:solidFill>
                  <a:srgbClr val="000000"/>
                </a:solidFill>
                <a:effectLst/>
                <a:ea typeface="MS Gothic" panose="020B0609070205080204" pitchFamily="49" charset="-128"/>
                <a:hlinkClick r:id="rId11"/>
              </a:rPr>
              <a:t>1547r0</a:t>
            </a:r>
            <a:r>
              <a:rPr lang="en-US" sz="1100" b="0" i="0" u="none" strike="noStrike" kern="1200" dirty="0">
                <a:solidFill>
                  <a:srgbClr val="000000"/>
                </a:solidFill>
                <a:effectLst/>
                <a:ea typeface="MS Gothic" panose="020B0609070205080204" pitchFamily="49" charset="-128"/>
              </a:rPr>
              <a:t> Resolutions for CIDs in Clause 36.3.2.2.1 				Jianhan </a:t>
            </a:r>
            <a:r>
              <a:rPr lang="en-US" sz="1100" i="0" u="none" strike="noStrike" kern="1200" dirty="0">
                <a:solidFill>
                  <a:srgbClr val="000000"/>
                </a:solidFill>
                <a:effectLst/>
                <a:ea typeface="MS Gothic" panose="020B0609070205080204" pitchFamily="49" charset="-128"/>
              </a:rPr>
              <a:t>Liu</a:t>
            </a:r>
            <a:r>
              <a:rPr lang="en-US" sz="1100" dirty="0"/>
              <a:t> 		[</a:t>
            </a:r>
            <a:r>
              <a:rPr lang="en-GB" sz="1100" i="0" u="none" strike="noStrike" kern="1200" dirty="0">
                <a:solidFill>
                  <a:srgbClr val="000000"/>
                </a:solidFill>
                <a:effectLst/>
                <a:ea typeface="Times New Roman" panose="02020603050405020304" pitchFamily="18" charset="0"/>
              </a:rPr>
              <a:t>3C]</a:t>
            </a:r>
            <a:endParaRPr lang="en-US" sz="1100" dirty="0"/>
          </a:p>
          <a:p>
            <a:pPr lvl="1">
              <a:buFont typeface="Arial" panose="020B0604020202020204" pitchFamily="34" charset="0"/>
              <a:buChar char="•"/>
            </a:pPr>
            <a:r>
              <a:rPr lang="en-US" sz="1100" b="0" i="0" u="none" strike="noStrike" kern="1200" dirty="0">
                <a:solidFill>
                  <a:srgbClr val="000000"/>
                </a:solidFill>
                <a:effectLst/>
                <a:ea typeface="MS Gothic" panose="020B0609070205080204" pitchFamily="49" charset="-128"/>
                <a:hlinkClick r:id="rId12"/>
              </a:rPr>
              <a:t>1548r0</a:t>
            </a:r>
            <a:r>
              <a:rPr lang="en-US" sz="1100" b="0" i="0" u="none" strike="noStrike" kern="1200" dirty="0">
                <a:solidFill>
                  <a:srgbClr val="000000"/>
                </a:solidFill>
                <a:effectLst/>
                <a:ea typeface="MS Gothic" panose="020B0609070205080204" pitchFamily="49" charset="-128"/>
              </a:rPr>
              <a:t> Resolutions for CIDs in Clause 36.3.2.2.2</a:t>
            </a:r>
            <a:r>
              <a:rPr lang="en-US" sz="1100" dirty="0"/>
              <a:t> 				</a:t>
            </a:r>
            <a:r>
              <a:rPr lang="en-US" sz="1100" b="0" i="0" u="none" strike="noStrike" kern="1200" dirty="0">
                <a:solidFill>
                  <a:srgbClr val="000000"/>
                </a:solidFill>
                <a:effectLst/>
                <a:ea typeface="MS Gothic" panose="020B0609070205080204" pitchFamily="49" charset="-128"/>
              </a:rPr>
              <a:t>Jianhan Liu</a:t>
            </a:r>
            <a:r>
              <a:rPr lang="en-US" sz="1100" kern="1200" dirty="0">
                <a:solidFill>
                  <a:srgbClr val="000000"/>
                </a:solidFill>
                <a:ea typeface="MS Gothic" panose="020B0609070205080204" pitchFamily="49" charset="-128"/>
              </a:rPr>
              <a:t> 		</a:t>
            </a:r>
            <a:r>
              <a:rPr lang="en-US" sz="1100" dirty="0"/>
              <a:t>[</a:t>
            </a:r>
            <a:r>
              <a:rPr lang="en-GB" sz="1100" kern="1200" dirty="0"/>
              <a:t>6</a:t>
            </a:r>
            <a:r>
              <a:rPr lang="en-GB" sz="1100" i="0" u="none" strike="noStrike" kern="1200" dirty="0">
                <a:solidFill>
                  <a:srgbClr val="000000"/>
                </a:solidFill>
                <a:effectLst/>
                <a:ea typeface="Times New Roman" panose="02020603050405020304" pitchFamily="18" charset="0"/>
              </a:rPr>
              <a:t>C] </a:t>
            </a:r>
            <a:r>
              <a:rPr lang="en-GB" sz="1100" b="0" i="0" u="none" strike="noStrike" kern="1200" dirty="0">
                <a:solidFill>
                  <a:srgbClr val="000000"/>
                </a:solidFill>
                <a:effectLst/>
                <a:ea typeface="Times New Roman" panose="02020603050405020304" pitchFamily="18" charset="0"/>
              </a:rPr>
              <a:t> </a:t>
            </a:r>
          </a:p>
          <a:p>
            <a:pPr lvl="1">
              <a:buFont typeface="Arial" panose="020B0604020202020204" pitchFamily="34" charset="0"/>
              <a:buChar char="•"/>
            </a:pPr>
            <a:r>
              <a:rPr lang="en-US" sz="1100" b="0" i="0" u="none" strike="noStrike" kern="1200" dirty="0">
                <a:solidFill>
                  <a:srgbClr val="000000"/>
                </a:solidFill>
                <a:effectLst/>
                <a:ea typeface="MS Gothic" panose="020B0609070205080204" pitchFamily="49" charset="-128"/>
                <a:hlinkClick r:id="rId13"/>
              </a:rPr>
              <a:t>1549r0</a:t>
            </a:r>
            <a:r>
              <a:rPr lang="en-US" sz="1100" b="0" i="0" u="none" strike="noStrike" kern="1200" dirty="0">
                <a:solidFill>
                  <a:srgbClr val="000000"/>
                </a:solidFill>
                <a:effectLst/>
                <a:ea typeface="MS Gothic" panose="020B0609070205080204" pitchFamily="49" charset="-128"/>
              </a:rPr>
              <a:t> Resolutions for CIDs in Clause 36.3.2.2.3 				Jianhan Liu </a:t>
            </a:r>
            <a:r>
              <a:rPr lang="en-GB" sz="1100" kern="1200" dirty="0">
                <a:ea typeface="MS Gothic" panose="020B0609070205080204" pitchFamily="49" charset="-128"/>
              </a:rPr>
              <a:t>		</a:t>
            </a:r>
            <a:r>
              <a:rPr lang="en-US" sz="1100" dirty="0"/>
              <a:t>[</a:t>
            </a:r>
            <a:r>
              <a:rPr lang="en-GB" sz="1100" i="0" u="none" strike="noStrike" kern="1200" dirty="0">
                <a:solidFill>
                  <a:srgbClr val="000000"/>
                </a:solidFill>
                <a:effectLst/>
                <a:ea typeface="Times New Roman" panose="02020603050405020304" pitchFamily="18" charset="0"/>
              </a:rPr>
              <a:t>27C]</a:t>
            </a:r>
            <a:endParaRPr lang="en-US" sz="1100" b="0" i="0" u="none" strike="noStrike" dirty="0">
              <a:effectLst/>
            </a:endParaRP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1">
              <a:buFont typeface="Arial" panose="020B0604020202020204" pitchFamily="34" charset="0"/>
              <a:buChar char="•"/>
            </a:pPr>
            <a:r>
              <a:rPr lang="en-GB" sz="1200" dirty="0">
                <a:hlinkClick r:id="rId2"/>
              </a:rPr>
              <a:t>1356r0</a:t>
            </a:r>
            <a:r>
              <a:rPr lang="en-GB" sz="1200" dirty="0"/>
              <a:t> TGbe LB266 comment resolutions for RSNA 			Michael Montemurro	 [37C-24GT 35’]</a:t>
            </a:r>
          </a:p>
          <a:p>
            <a:pPr lvl="1">
              <a:buFont typeface="Arial" panose="020B0604020202020204" pitchFamily="34" charset="0"/>
              <a:buChar char="•"/>
            </a:pPr>
            <a:r>
              <a:rPr lang="en-GB" sz="1200" dirty="0">
                <a:solidFill>
                  <a:srgbClr val="FF0000"/>
                </a:solidFill>
                <a:hlinkClick r:id="rId3"/>
              </a:rPr>
              <a:t>1442r1</a:t>
            </a:r>
            <a:r>
              <a:rPr lang="en-GB" sz="1200" dirty="0"/>
              <a:t> </a:t>
            </a:r>
            <a:r>
              <a:rPr lang="en-US" sz="1200" dirty="0"/>
              <a:t>CR for Clause 35.3.16.6. Sync PPDU start time		Dmitry Akhmetov	 [25C-13GT 20’]</a:t>
            </a: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4"/>
              </a:rPr>
              <a:t>1472r0</a:t>
            </a:r>
            <a:r>
              <a:rPr lang="en-GB" sz="1200" i="0" u="none" strike="noStrike" kern="1200" dirty="0">
                <a:solidFill>
                  <a:srgbClr val="000000"/>
                </a:solidFill>
                <a:effectLst/>
                <a:ea typeface="Times New Roman" panose="02020603050405020304" pitchFamily="18" charset="0"/>
              </a:rPr>
              <a:t> CR document for EHT STA features CIDs 			Rajat Pushkarna          [12C-5GT   15’]</a:t>
            </a:r>
            <a:endParaRPr lang="en-US" sz="2800" b="1" dirty="0"/>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5"/>
              </a:rPr>
              <a:t>1539r0</a:t>
            </a:r>
            <a:r>
              <a:rPr lang="en-GB" sz="1200" i="0" u="none" strike="noStrike" kern="1200" dirty="0">
                <a:solidFill>
                  <a:srgbClr val="000000"/>
                </a:solidFill>
                <a:effectLst/>
                <a:ea typeface="Times New Roman" panose="02020603050405020304" pitchFamily="18" charset="0"/>
              </a:rPr>
              <a:t> LB266 CR for subclause 35.3.10 				Ming Gan</a:t>
            </a:r>
            <a:r>
              <a:rPr lang="en-US" sz="1200" dirty="0"/>
              <a:t> 		[</a:t>
            </a:r>
            <a:r>
              <a:rPr lang="en-GB" sz="1200" i="0" u="none" strike="noStrike" kern="1200" dirty="0">
                <a:solidFill>
                  <a:srgbClr val="000000"/>
                </a:solidFill>
                <a:effectLst/>
                <a:ea typeface="Times New Roman" panose="02020603050405020304" pitchFamily="18" charset="0"/>
              </a:rPr>
              <a:t>30C-16GT   30’]</a:t>
            </a:r>
            <a:endParaRPr lang="en-US" sz="1200" i="0" u="none" strike="noStrike" dirty="0">
              <a:effectLst/>
            </a:endParaRPr>
          </a:p>
          <a:p>
            <a:pPr lvl="0">
              <a:buFont typeface="Arial" panose="020B0604020202020204" pitchFamily="34" charset="0"/>
              <a:buChar char="•"/>
            </a:pPr>
            <a:r>
              <a:rPr lang="en-GB" sz="1600" dirty="0"/>
              <a:t>Submissions (last 30’):</a:t>
            </a:r>
          </a:p>
          <a:p>
            <a:pPr lvl="1">
              <a:buFont typeface="Arial" panose="020B0604020202020204" pitchFamily="34" charset="0"/>
              <a:buChar char="•"/>
            </a:pPr>
            <a:r>
              <a:rPr lang="en-GB" sz="1200" dirty="0">
                <a:hlinkClick r:id="rId6"/>
              </a:rPr>
              <a:t>1377r1</a:t>
            </a:r>
            <a:r>
              <a:rPr lang="en-GB" sz="1200" dirty="0"/>
              <a:t> CR-dup.-transmission-over-ml-for-low-latency-traffic	Xiangxin Gu		  </a:t>
            </a:r>
            <a:r>
              <a:rPr lang="en-US" sz="1200" dirty="0"/>
              <a:t>[1C-</a:t>
            </a:r>
            <a:r>
              <a:rPr lang="en-GB" sz="1200" dirty="0"/>
              <a:t>Q&amp;A 10’]</a:t>
            </a:r>
          </a:p>
          <a:p>
            <a:pPr lvl="1">
              <a:buFont typeface="Arial" panose="020B0604020202020204" pitchFamily="34" charset="0"/>
              <a:buChar char="•"/>
            </a:pPr>
            <a:r>
              <a:rPr lang="en-US" sz="1200" dirty="0">
                <a:hlinkClick r:id="rId7"/>
              </a:rPr>
              <a:t>1043r4</a:t>
            </a:r>
            <a:r>
              <a:rPr lang="en-US" sz="1200" dirty="0"/>
              <a:t> LB266 CR on More Data Ack 					Guogang Huang 	  [1C-</a:t>
            </a:r>
            <a:r>
              <a:rPr lang="en-GB" sz="1200" dirty="0"/>
              <a:t>SP 10’]</a:t>
            </a:r>
          </a:p>
          <a:p>
            <a:pPr lvl="1">
              <a:buFont typeface="Arial" panose="020B0604020202020204" pitchFamily="34" charset="0"/>
              <a:buChar char="•"/>
            </a:pPr>
            <a:r>
              <a:rPr lang="en-US" sz="1200" b="0" i="0" u="none" strike="noStrike" kern="1200" dirty="0">
                <a:solidFill>
                  <a:srgbClr val="000000"/>
                </a:solidFill>
                <a:effectLst/>
                <a:ea typeface="MS Gothic" panose="020B0609070205080204" pitchFamily="49" charset="-128"/>
                <a:hlinkClick r:id="rId8"/>
              </a:rPr>
              <a:t>1280r5</a:t>
            </a:r>
            <a:r>
              <a:rPr lang="en-US" sz="1200" b="0" i="0" u="none" strike="noStrike" kern="1200" dirty="0">
                <a:solidFill>
                  <a:srgbClr val="000000"/>
                </a:solidFill>
                <a:effectLst/>
                <a:ea typeface="MS Gothic" panose="020B0609070205080204" pitchFamily="49" charset="-128"/>
              </a:rPr>
              <a:t> CR for R-TWT related CIDs Part1				M. Kumail Haider</a:t>
            </a:r>
            <a:r>
              <a:rPr lang="en-US" sz="1200" dirty="0"/>
              <a:t> 	  [</a:t>
            </a:r>
            <a:r>
              <a:rPr lang="en-GB" sz="1200" i="0" u="none" strike="noStrike" kern="1200" dirty="0">
                <a:solidFill>
                  <a:srgbClr val="000000"/>
                </a:solidFill>
                <a:effectLst/>
                <a:ea typeface="Times New Roman" panose="02020603050405020304" pitchFamily="18" charset="0"/>
              </a:rPr>
              <a:t>7C-SP-10’]</a:t>
            </a:r>
            <a:endParaRPr lang="en-US" sz="1200" i="0" u="none" strike="noStrike" dirty="0">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lvl="0">
              <a:buFont typeface="Arial" panose="020B0604020202020204" pitchFamily="34" charset="0"/>
              <a:buChar char="•"/>
            </a:pPr>
            <a:r>
              <a:rPr lang="en-US" sz="1400" dirty="0"/>
              <a:t>Summary from July 2022 meeting and conf calls</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2"/>
              </a:rPr>
              <a:t>1270r0</a:t>
            </a:r>
            <a:r>
              <a:rPr lang="en-GB" sz="1200" i="0" u="none" strike="noStrike" kern="1200" dirty="0">
                <a:solidFill>
                  <a:srgbClr val="000000"/>
                </a:solidFill>
                <a:effectLst/>
                <a:ea typeface="Times New Roman" panose="02020603050405020304" pitchFamily="18" charset="0"/>
              </a:rPr>
              <a:t> CR for Power Boost Factor CIDs 			</a:t>
            </a:r>
            <a:r>
              <a:rPr lang="en-GB" sz="1200" dirty="0">
                <a:solidFill>
                  <a:schemeClr val="tx1"/>
                </a:solidFill>
                <a:effectLst/>
                <a:latin typeface="Times New Roman" panose="02020603050405020304" pitchFamily="18" charset="0"/>
                <a:ea typeface="Times New Roman" panose="02020603050405020304" pitchFamily="18" charset="0"/>
              </a:rPr>
              <a:t>Hanqing Lou</a:t>
            </a:r>
            <a:r>
              <a:rPr lang="en-US" sz="1600" dirty="0">
                <a:solidFill>
                  <a:schemeClr val="tx1"/>
                </a:solidFill>
                <a:effectLst/>
                <a:latin typeface="Times New Roman" panose="02020603050405020304" pitchFamily="18" charset="0"/>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5C-Q&amp;A   10’]</a:t>
            </a:r>
          </a:p>
          <a:p>
            <a:pPr lvl="1">
              <a:buFont typeface="Arial" panose="020B0604020202020204" pitchFamily="34" charset="0"/>
              <a:buChar char="•"/>
            </a:pPr>
            <a:r>
              <a:rPr lang="en-GB" sz="1200" i="0" u="sng" strike="noStrike" kern="1200" dirty="0">
                <a:solidFill>
                  <a:srgbClr val="7030A0"/>
                </a:solidFill>
                <a:effectLst/>
                <a:ea typeface="Times New Roman" panose="02020603050405020304" pitchFamily="18" charset="0"/>
                <a:hlinkClick r:id="rId3"/>
              </a:rPr>
              <a:t>1194r2</a:t>
            </a:r>
            <a:r>
              <a:rPr lang="en-GB" sz="1200" i="0" u="none" strike="noStrike" kern="1200" dirty="0">
                <a:solidFill>
                  <a:srgbClr val="000000"/>
                </a:solidFill>
                <a:effectLst/>
                <a:ea typeface="Times New Roman" panose="02020603050405020304" pitchFamily="18" charset="0"/>
              </a:rPr>
              <a:t> LB266 CR for 9.4.1.70 					Jinyoung Chun 	[11C-SP      10’]</a:t>
            </a: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4"/>
              </a:rPr>
              <a:t>1324r0</a:t>
            </a:r>
            <a:r>
              <a:rPr lang="en-GB" sz="1200" i="0" u="none" strike="noStrike" kern="1200" dirty="0">
                <a:solidFill>
                  <a:srgbClr val="000000"/>
                </a:solidFill>
                <a:effectLst/>
                <a:ea typeface="Times New Roman" panose="02020603050405020304" pitchFamily="18" charset="0"/>
              </a:rPr>
              <a:t> CR for CIDs in 35.7.2 Part III 				Zinan Lin</a:t>
            </a:r>
            <a:r>
              <a:rPr lang="en-US" sz="1200" i="0" u="none" strike="noStrike" dirty="0">
                <a:effectLst/>
              </a:rPr>
              <a:t> 		[2C-S</a:t>
            </a:r>
            <a:r>
              <a:rPr lang="en-GB" sz="1200" i="0" u="none" strike="noStrike" kern="1200" dirty="0">
                <a:solidFill>
                  <a:srgbClr val="000000"/>
                </a:solidFill>
                <a:effectLst/>
                <a:ea typeface="Times New Roman" panose="02020603050405020304" pitchFamily="18" charset="0"/>
              </a:rPr>
              <a:t>P</a:t>
            </a:r>
            <a:r>
              <a:rPr lang="en-US" sz="1200" kern="1200" dirty="0">
                <a:solidFill>
                  <a:srgbClr val="000000"/>
                </a:solidFill>
                <a:ea typeface="Times New Roman" panose="02020603050405020304" pitchFamily="18" charset="0"/>
              </a:rPr>
              <a:t>        10’]</a:t>
            </a:r>
            <a:r>
              <a:rPr lang="en-US" sz="1200" dirty="0"/>
              <a:t> </a:t>
            </a:r>
          </a:p>
          <a:p>
            <a:pPr lvl="1">
              <a:buFont typeface="Arial" panose="020B0604020202020204" pitchFamily="34" charset="0"/>
              <a:buChar char="•"/>
            </a:pPr>
            <a:r>
              <a:rPr lang="en-US" sz="1200" i="0" u="none" strike="noStrike" kern="1200" dirty="0">
                <a:solidFill>
                  <a:srgbClr val="000000"/>
                </a:solidFill>
                <a:effectLst/>
                <a:ea typeface="MS Gothic" panose="020B0609070205080204" pitchFamily="49" charset="-128"/>
                <a:hlinkClick r:id="rId5"/>
              </a:rPr>
              <a:t>1131r3</a:t>
            </a:r>
            <a:r>
              <a:rPr lang="en-US" sz="1200" i="0" u="none" strike="noStrike" kern="1200" dirty="0">
                <a:solidFill>
                  <a:srgbClr val="000000"/>
                </a:solidFill>
                <a:effectLst/>
                <a:ea typeface="MS Gothic" panose="020B0609070205080204" pitchFamily="49" charset="-128"/>
              </a:rPr>
              <a:t> LB266 CR on 9.4.1.71	 				Jinyoung Chun 	[1C-</a:t>
            </a:r>
            <a:r>
              <a:rPr lang="en-GB" sz="1200" i="0" u="none" strike="noStrike" kern="1200" dirty="0">
                <a:solidFill>
                  <a:srgbClr val="000000"/>
                </a:solidFill>
                <a:effectLst/>
                <a:ea typeface="Times New Roman" panose="02020603050405020304" pitchFamily="18" charset="0"/>
              </a:rPr>
              <a:t>SP        10’]</a:t>
            </a:r>
            <a:endParaRPr lang="en-US" sz="1200" i="0" u="none" strike="noStrike" dirty="0">
              <a:effectLst/>
            </a:endParaRP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6"/>
              </a:rPr>
              <a:t>1267r0</a:t>
            </a:r>
            <a:r>
              <a:rPr lang="en-GB" sz="1200" i="0" u="none" strike="noStrike" kern="1200" dirty="0">
                <a:solidFill>
                  <a:srgbClr val="000000"/>
                </a:solidFill>
                <a:effectLst/>
                <a:ea typeface="Times New Roman" panose="02020603050405020304" pitchFamily="18" charset="0"/>
              </a:rPr>
              <a:t> LB266 CR on EHT Operation element 		Guogang Huang</a:t>
            </a:r>
            <a:r>
              <a:rPr lang="en-US" sz="1200" dirty="0"/>
              <a:t> 	[</a:t>
            </a:r>
            <a:r>
              <a:rPr lang="en-GB" sz="1200" i="0" u="none" strike="noStrike" kern="1200" dirty="0">
                <a:solidFill>
                  <a:srgbClr val="000000"/>
                </a:solidFill>
                <a:effectLst/>
                <a:ea typeface="Times New Roman" panose="02020603050405020304" pitchFamily="18" charset="0"/>
              </a:rPr>
              <a:t>29C-13GT 20’]</a:t>
            </a: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7"/>
              </a:rPr>
              <a:t>1232r0</a:t>
            </a:r>
            <a:r>
              <a:rPr lang="en-GB" sz="1200" i="0" u="none" strike="noStrike" kern="1200" dirty="0">
                <a:solidFill>
                  <a:srgbClr val="000000"/>
                </a:solidFill>
                <a:effectLst/>
                <a:ea typeface="Times New Roman" panose="02020603050405020304" pitchFamily="18" charset="0"/>
              </a:rPr>
              <a:t> CR for CIDs in 35.7.2 Part II 				Zinan Lin 		[8C	15’] </a:t>
            </a:r>
          </a:p>
          <a:p>
            <a:pPr lvl="1">
              <a:buFont typeface="Arial" panose="020B0604020202020204" pitchFamily="34" charset="0"/>
              <a:buChar char="•"/>
            </a:pPr>
            <a:r>
              <a:rPr lang="en-GB" sz="1200" b="0" i="0" u="sng" strike="noStrike" kern="1200" dirty="0">
                <a:solidFill>
                  <a:srgbClr val="0000FF"/>
                </a:solidFill>
                <a:effectLst/>
                <a:ea typeface="Times New Roman" panose="02020603050405020304" pitchFamily="18" charset="0"/>
                <a:hlinkClick r:id="rId8"/>
              </a:rPr>
              <a:t>1311r0</a:t>
            </a:r>
            <a:r>
              <a:rPr lang="en-GB" sz="1200" b="0" i="0" u="sng" strike="noStrike" kern="1200" dirty="0">
                <a:solidFill>
                  <a:srgbClr val="0000FF"/>
                </a:solidFill>
                <a:effectLst/>
                <a:ea typeface="Times New Roman" panose="02020603050405020304" pitchFamily="18" charset="0"/>
              </a:rPr>
              <a:t> </a:t>
            </a:r>
            <a:r>
              <a:rPr lang="en-GB" sz="1200" b="0" i="0" u="none" strike="noStrike" kern="1200" dirty="0">
                <a:solidFill>
                  <a:srgbClr val="000000"/>
                </a:solidFill>
                <a:effectLst/>
                <a:ea typeface="Times New Roman" panose="02020603050405020304" pitchFamily="18" charset="0"/>
              </a:rPr>
              <a:t>CR for clause 6.3 part 2 				Yan Li 		[8C	15’]</a:t>
            </a:r>
            <a:endParaRPr lang="en-US" sz="1200" b="0" i="0" u="none" strike="noStrike" dirty="0">
              <a:effectLst/>
            </a:endParaRPr>
          </a:p>
          <a:p>
            <a:pPr>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7667548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p:txBody>
          <a:bodyPr/>
          <a:lstStyle/>
          <a:p>
            <a:r>
              <a:rPr lang="en-US" dirty="0"/>
              <a:t>Summary from July meeting and conf calls</a:t>
            </a:r>
          </a:p>
        </p:txBody>
      </p:sp>
      <p:sp>
        <p:nvSpPr>
          <p:cNvPr id="3" name="Content Placeholder 2">
            <a:extLst>
              <a:ext uri="{FF2B5EF4-FFF2-40B4-BE49-F238E27FC236}">
                <a16:creationId xmlns:a16="http://schemas.microsoft.com/office/drawing/2014/main" id="{39530AAB-A6A0-8811-A99F-B42B5EA28321}"/>
              </a:ext>
            </a:extLst>
          </p:cNvPr>
          <p:cNvSpPr>
            <a:spLocks noGrp="1"/>
          </p:cNvSpPr>
          <p:nvPr>
            <p:ph idx="1"/>
          </p:nvPr>
        </p:nvSpPr>
        <p:spPr>
          <a:xfrm>
            <a:off x="685801" y="1981200"/>
            <a:ext cx="4953000" cy="4494213"/>
          </a:xfrm>
        </p:spPr>
        <p:txBody>
          <a:bodyPr/>
          <a:lstStyle/>
          <a:p>
            <a:pPr>
              <a:buFont typeface="Arial" panose="020B0604020202020204" pitchFamily="34" charset="0"/>
              <a:buChar char="•"/>
            </a:pPr>
            <a:r>
              <a:rPr lang="en-US" sz="1400" dirty="0"/>
              <a:t>During the July plenary</a:t>
            </a:r>
          </a:p>
          <a:p>
            <a:pPr lvl="1">
              <a:buFont typeface="Arial" panose="020B0604020202020204" pitchFamily="34" charset="0"/>
              <a:buChar char="•"/>
            </a:pPr>
            <a:r>
              <a:rPr lang="en-US" sz="1200" dirty="0"/>
              <a:t>Discussed CR documents and a couple technical submissions</a:t>
            </a:r>
          </a:p>
          <a:p>
            <a:pPr marL="1200150" lvl="2" indent="-285750">
              <a:buFont typeface="Arial" panose="020B0604020202020204" pitchFamily="34" charset="0"/>
              <a:buChar char="•"/>
            </a:pPr>
            <a:r>
              <a:rPr lang="en-US" sz="1100" dirty="0"/>
              <a:t>Around 510 comments from LB266 were resolved</a:t>
            </a:r>
          </a:p>
          <a:p>
            <a:pPr marL="1200150" lvl="2" indent="-285750">
              <a:buFont typeface="Arial" panose="020B0604020202020204" pitchFamily="34" charset="0"/>
              <a:buChar char="•"/>
            </a:pPr>
            <a:r>
              <a:rPr lang="en-US" sz="1100" dirty="0"/>
              <a:t>Appointed TGbe secretary</a:t>
            </a:r>
          </a:p>
          <a:p>
            <a:pPr marL="2114550" lvl="4" indent="-285750">
              <a:buFont typeface="Arial" panose="020B0604020202020204" pitchFamily="34" charset="0"/>
              <a:buChar char="•"/>
            </a:pPr>
            <a:endParaRPr lang="en-US" sz="900" dirty="0"/>
          </a:p>
          <a:p>
            <a:pPr>
              <a:buFont typeface="Arial" panose="020B0604020202020204" pitchFamily="34" charset="0"/>
              <a:buChar char="•"/>
            </a:pPr>
            <a:r>
              <a:rPr lang="en-US" sz="1400" dirty="0"/>
              <a:t>Since the July plenary</a:t>
            </a:r>
          </a:p>
          <a:p>
            <a:pPr lvl="1">
              <a:buFont typeface="Arial" panose="020B0604020202020204" pitchFamily="34" charset="0"/>
              <a:buChar char="•"/>
            </a:pPr>
            <a:r>
              <a:rPr lang="en-US" sz="1200" dirty="0"/>
              <a:t>Delivered IEEE802.11be D2.1, available in the members area</a:t>
            </a:r>
          </a:p>
          <a:p>
            <a:pPr lvl="1">
              <a:buFont typeface="Arial" panose="020B0604020202020204" pitchFamily="34" charset="0"/>
              <a:buChar char="•"/>
            </a:pPr>
            <a:r>
              <a:rPr lang="en-US" sz="1200" dirty="0"/>
              <a:t>Held 12 teleconferences between July and August (</a:t>
            </a:r>
            <a:r>
              <a:rPr lang="en-US" sz="1200" dirty="0">
                <a:hlinkClick r:id="rId2"/>
              </a:rPr>
              <a:t>1161r17</a:t>
            </a:r>
            <a:r>
              <a:rPr lang="en-US" sz="1200" dirty="0"/>
              <a:t>)</a:t>
            </a:r>
          </a:p>
          <a:p>
            <a:pPr marL="1200150" lvl="2" indent="-285750">
              <a:buFont typeface="Arial" panose="020B0604020202020204" pitchFamily="34" charset="0"/>
              <a:buChar char="•"/>
            </a:pPr>
            <a:r>
              <a:rPr lang="en-US" sz="1100" dirty="0"/>
              <a:t>3 Joint, 3 parallel MAC/PHY, and 6 MAC telcos</a:t>
            </a:r>
          </a:p>
          <a:p>
            <a:pPr marL="1200150" lvl="2" indent="-285750">
              <a:buFont typeface="Arial" panose="020B0604020202020204" pitchFamily="34" charset="0"/>
              <a:buChar char="•"/>
            </a:pPr>
            <a:r>
              <a:rPr lang="en-US" sz="1100" dirty="0"/>
              <a:t>Around 640 comments resolved* </a:t>
            </a:r>
          </a:p>
          <a:p>
            <a:pPr lvl="1">
              <a:buFont typeface="Arial" panose="020B0604020202020204" pitchFamily="34" charset="0"/>
              <a:buChar char="•"/>
            </a:pPr>
            <a:r>
              <a:rPr lang="en-US" sz="1200" dirty="0"/>
              <a:t>Held a 3-day MAC ad-hoc in San Diego, CA (</a:t>
            </a:r>
            <a:r>
              <a:rPr lang="en-US" sz="1200" dirty="0">
                <a:hlinkClick r:id="rId3"/>
              </a:rPr>
              <a:t>1421r10</a:t>
            </a:r>
            <a:r>
              <a:rPr lang="en-US" sz="1200" dirty="0"/>
              <a:t>)</a:t>
            </a:r>
          </a:p>
          <a:p>
            <a:pPr lvl="2">
              <a:buFont typeface="Arial" panose="020B0604020202020204" pitchFamily="34" charset="0"/>
              <a:buChar char="•"/>
            </a:pPr>
            <a:r>
              <a:rPr lang="en-US" sz="1000" dirty="0"/>
              <a:t>Around 460 comments resolved*</a:t>
            </a:r>
          </a:p>
          <a:p>
            <a:pPr lvl="3">
              <a:buFont typeface="Arial" panose="020B0604020202020204" pitchFamily="34" charset="0"/>
              <a:buChar char="•"/>
            </a:pPr>
            <a:endParaRPr lang="en-US" sz="800" dirty="0"/>
          </a:p>
          <a:p>
            <a:pPr>
              <a:buFont typeface="Arial" panose="020B0604020202020204" pitchFamily="34" charset="0"/>
              <a:buChar char="•"/>
            </a:pPr>
            <a:r>
              <a:rPr lang="en-US" sz="1400" dirty="0"/>
              <a:t>Latest CR status: ~40% of LB266 comments resolved* </a:t>
            </a:r>
          </a:p>
          <a:p>
            <a:pPr lvl="1">
              <a:buFont typeface="Arial" panose="020B0604020202020204" pitchFamily="34" charset="0"/>
              <a:buChar char="•"/>
            </a:pPr>
            <a:r>
              <a:rPr lang="en-US" sz="1200" dirty="0"/>
              <a:t>See figures for more details</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1100" b="0" dirty="0"/>
              <a:t>*Either motioned or ready for motion</a:t>
            </a:r>
            <a:endParaRPr lang="en-US" sz="1400" b="0" dirty="0"/>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p:txBody>
          <a:bodyPr/>
          <a:lstStyle/>
          <a:p>
            <a:r>
              <a:rPr lang="en-US" dirty="0"/>
              <a:t>September 2022</a:t>
            </a:r>
            <a:endParaRPr lang="en-GB" dirty="0"/>
          </a:p>
        </p:txBody>
      </p:sp>
      <p:grpSp>
        <p:nvGrpSpPr>
          <p:cNvPr id="7" name="Group 6">
            <a:extLst>
              <a:ext uri="{FF2B5EF4-FFF2-40B4-BE49-F238E27FC236}">
                <a16:creationId xmlns:a16="http://schemas.microsoft.com/office/drawing/2014/main" id="{DB615754-04D1-1A6D-878B-E4B24E688A21}"/>
              </a:ext>
            </a:extLst>
          </p:cNvPr>
          <p:cNvGrpSpPr/>
          <p:nvPr/>
        </p:nvGrpSpPr>
        <p:grpSpPr>
          <a:xfrm>
            <a:off x="5406553" y="1489292"/>
            <a:ext cx="3254377" cy="2534271"/>
            <a:chOff x="8132132" y="1688079"/>
            <a:chExt cx="4059868" cy="3044901"/>
          </a:xfrm>
        </p:grpSpPr>
        <p:pic>
          <p:nvPicPr>
            <p:cNvPr id="8" name="Picture 7">
              <a:extLst>
                <a:ext uri="{FF2B5EF4-FFF2-40B4-BE49-F238E27FC236}">
                  <a16:creationId xmlns:a16="http://schemas.microsoft.com/office/drawing/2014/main" id="{23868EFB-8334-E8F8-EAD3-BE5DFBD0B9C2}"/>
                </a:ext>
              </a:extLst>
            </p:cNvPr>
            <p:cNvPicPr>
              <a:picLocks noChangeAspect="1"/>
            </p:cNvPicPr>
            <p:nvPr/>
          </p:nvPicPr>
          <p:blipFill>
            <a:blip r:embed="rId4"/>
            <a:stretch>
              <a:fillRect/>
            </a:stretch>
          </p:blipFill>
          <p:spPr>
            <a:xfrm>
              <a:off x="8132132" y="1688079"/>
              <a:ext cx="4059868" cy="3044901"/>
            </a:xfrm>
            <a:prstGeom prst="rect">
              <a:avLst/>
            </a:prstGeom>
          </p:spPr>
        </p:pic>
        <p:sp>
          <p:nvSpPr>
            <p:cNvPr id="9" name="Rectangle 8">
              <a:extLst>
                <a:ext uri="{FF2B5EF4-FFF2-40B4-BE49-F238E27FC236}">
                  <a16:creationId xmlns:a16="http://schemas.microsoft.com/office/drawing/2014/main" id="{BA7E2247-13DA-1246-471E-6E4C80E43A56}"/>
                </a:ext>
              </a:extLst>
            </p:cNvPr>
            <p:cNvSpPr/>
            <p:nvPr/>
          </p:nvSpPr>
          <p:spPr bwMode="auto">
            <a:xfrm>
              <a:off x="8736121" y="3466958"/>
              <a:ext cx="632161" cy="926152"/>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0" name="Rectangle 9">
              <a:extLst>
                <a:ext uri="{FF2B5EF4-FFF2-40B4-BE49-F238E27FC236}">
                  <a16:creationId xmlns:a16="http://schemas.microsoft.com/office/drawing/2014/main" id="{D0F5C52C-A622-E461-1E72-2A1ED9B06581}"/>
                </a:ext>
              </a:extLst>
            </p:cNvPr>
            <p:cNvSpPr/>
            <p:nvPr/>
          </p:nvSpPr>
          <p:spPr bwMode="auto">
            <a:xfrm>
              <a:off x="9529906" y="3352800"/>
              <a:ext cx="632160" cy="1040310"/>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1" name="Rectangle 10">
              <a:extLst>
                <a:ext uri="{FF2B5EF4-FFF2-40B4-BE49-F238E27FC236}">
                  <a16:creationId xmlns:a16="http://schemas.microsoft.com/office/drawing/2014/main" id="{29B2D9C5-C205-69ED-96A0-78A514F1A860}"/>
                </a:ext>
              </a:extLst>
            </p:cNvPr>
            <p:cNvSpPr/>
            <p:nvPr/>
          </p:nvSpPr>
          <p:spPr bwMode="auto">
            <a:xfrm>
              <a:off x="11102640" y="3429000"/>
              <a:ext cx="632160" cy="964110"/>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pic>
        <p:nvPicPr>
          <p:cNvPr id="13" name="Picture 12">
            <a:extLst>
              <a:ext uri="{FF2B5EF4-FFF2-40B4-BE49-F238E27FC236}">
                <a16:creationId xmlns:a16="http://schemas.microsoft.com/office/drawing/2014/main" id="{6C6A2327-CB19-764A-5880-53858C2FA858}"/>
              </a:ext>
            </a:extLst>
          </p:cNvPr>
          <p:cNvPicPr>
            <a:picLocks noChangeAspect="1"/>
          </p:cNvPicPr>
          <p:nvPr/>
        </p:nvPicPr>
        <p:blipFill>
          <a:blip r:embed="rId5"/>
          <a:stretch>
            <a:fillRect/>
          </a:stretch>
        </p:blipFill>
        <p:spPr>
          <a:xfrm>
            <a:off x="5344228" y="3941142"/>
            <a:ext cx="3379028" cy="2534271"/>
          </a:xfrm>
          <a:prstGeom prst="rect">
            <a:avLst/>
          </a:prstGeom>
        </p:spPr>
      </p:pic>
    </p:spTree>
    <p:extLst>
      <p:ext uri="{BB962C8B-B14F-4D97-AF65-F5344CB8AC3E}">
        <p14:creationId xmlns:p14="http://schemas.microsoft.com/office/powerpoint/2010/main" val="18433318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Monday PHY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200" b="0" i="0" u="none" strike="noStrike" kern="1200" dirty="0">
                <a:solidFill>
                  <a:srgbClr val="000000"/>
                </a:solidFill>
                <a:effectLst/>
                <a:latin typeface="Times New Roman" panose="02020603050405020304" pitchFamily="18" charset="0"/>
                <a:ea typeface="MS Gothic" panose="020B0609070205080204" pitchFamily="49" charset="-128"/>
                <a:hlinkClick r:id="rId2"/>
              </a:rPr>
              <a:t>1550r0</a:t>
            </a:r>
            <a:r>
              <a:rPr lang="en-US" sz="1200" b="0" i="0" u="none" strike="noStrike" kern="1200" dirty="0">
                <a:solidFill>
                  <a:srgbClr val="000000"/>
                </a:solidFill>
                <a:effectLst/>
                <a:latin typeface="Times New Roman" panose="02020603050405020304" pitchFamily="18" charset="0"/>
                <a:ea typeface="MS Gothic" panose="020B0609070205080204" pitchFamily="49" charset="-128"/>
              </a:rPr>
              <a:t> Resolutions for CIDs in Clause 36.3.5 				</a:t>
            </a:r>
            <a:r>
              <a:rPr lang="en-US" sz="1200" i="0" u="none" strike="noStrike" kern="1200" dirty="0">
                <a:solidFill>
                  <a:srgbClr val="000000"/>
                </a:solidFill>
                <a:effectLst/>
                <a:latin typeface="Times New Roman" panose="02020603050405020304" pitchFamily="18" charset="0"/>
                <a:ea typeface="MS Gothic" panose="020B0609070205080204" pitchFamily="49" charset="-128"/>
              </a:rPr>
              <a:t>Jianhan Liu</a:t>
            </a:r>
            <a:r>
              <a:rPr lang="en-US" sz="1200" kern="1200" dirty="0">
                <a:solidFill>
                  <a:srgbClr val="000000"/>
                </a:solidFill>
                <a:latin typeface="Arial" panose="020B0604020202020204" pitchFamily="34" charset="0"/>
                <a:ea typeface="MS Gothic" panose="020B0609070205080204" pitchFamily="49" charset="-128"/>
              </a:rPr>
              <a:t> 		[</a:t>
            </a:r>
            <a:r>
              <a:rPr lang="en-US" sz="1200" i="0" u="none" strike="noStrike" kern="1200" dirty="0">
                <a:solidFill>
                  <a:srgbClr val="000000"/>
                </a:solidFill>
                <a:effectLst/>
                <a:latin typeface="Times New Roman" panose="02020603050405020304" pitchFamily="18" charset="0"/>
                <a:ea typeface="Times New Roman" panose="02020603050405020304" pitchFamily="18" charset="0"/>
              </a:rPr>
              <a:t>1C]</a:t>
            </a:r>
            <a:endParaRPr lang="en-US" sz="1200" dirty="0">
              <a:latin typeface="Arial" panose="020B0604020202020204" pitchFamily="34" charset="0"/>
            </a:endParaRPr>
          </a:p>
          <a:p>
            <a:pPr lvl="1">
              <a:buFont typeface="Arial" panose="020B0604020202020204" pitchFamily="34" charset="0"/>
              <a:buChar char="•"/>
            </a:pPr>
            <a:r>
              <a:rPr lang="en-US" sz="1200" b="0" i="0" u="none" strike="noStrike" kern="1200" dirty="0">
                <a:solidFill>
                  <a:srgbClr val="000000"/>
                </a:solidFill>
                <a:effectLst/>
                <a:latin typeface="Times New Roman" panose="02020603050405020304" pitchFamily="18" charset="0"/>
                <a:ea typeface="MS Gothic" panose="020B0609070205080204" pitchFamily="49" charset="-128"/>
                <a:hlinkClick r:id="rId3"/>
              </a:rPr>
              <a:t>1552r0</a:t>
            </a:r>
            <a:r>
              <a:rPr lang="en-US" sz="1200" b="0" i="0" u="none" strike="noStrike" kern="1200" dirty="0">
                <a:solidFill>
                  <a:srgbClr val="000000"/>
                </a:solidFill>
                <a:effectLst/>
                <a:latin typeface="Times New Roman" panose="02020603050405020304" pitchFamily="18" charset="0"/>
                <a:ea typeface="MS Gothic" panose="020B0609070205080204" pitchFamily="49" charset="-128"/>
              </a:rPr>
              <a:t> Resolution for CIDs in Clause 36.3.13.8</a:t>
            </a:r>
            <a:r>
              <a:rPr lang="en-US" sz="1200" dirty="0">
                <a:latin typeface="Arial" panose="020B0604020202020204" pitchFamily="34" charset="0"/>
              </a:rPr>
              <a:t> 			</a:t>
            </a:r>
            <a:r>
              <a:rPr lang="en-US" sz="1200" b="0" i="0" u="none" strike="noStrike" kern="1200" dirty="0">
                <a:solidFill>
                  <a:srgbClr val="000000"/>
                </a:solidFill>
                <a:effectLst/>
                <a:latin typeface="Times New Roman" panose="02020603050405020304" pitchFamily="18" charset="0"/>
                <a:ea typeface="MS Gothic" panose="020B0609070205080204" pitchFamily="49" charset="-128"/>
              </a:rPr>
              <a:t>Jianhan Liu</a:t>
            </a:r>
            <a:r>
              <a:rPr lang="en-US" sz="1200" kern="1200" dirty="0">
                <a:solidFill>
                  <a:srgbClr val="000000"/>
                </a:solidFill>
                <a:latin typeface="Arial" panose="020B0604020202020204" pitchFamily="34" charset="0"/>
                <a:ea typeface="MS Gothic" panose="020B0609070205080204" pitchFamily="49" charset="-128"/>
              </a:rPr>
              <a:t> 		[</a:t>
            </a:r>
            <a:r>
              <a:rPr lang="en-US" sz="1200" b="0" i="0" u="none" strike="noStrike" kern="1200" dirty="0">
                <a:solidFill>
                  <a:srgbClr val="000000"/>
                </a:solidFill>
                <a:effectLst/>
                <a:latin typeface="Times New Roman" panose="02020603050405020304" pitchFamily="18" charset="0"/>
                <a:ea typeface="Times New Roman" panose="02020603050405020304" pitchFamily="18" charset="0"/>
              </a:rPr>
              <a:t>4C]</a:t>
            </a:r>
            <a:endParaRPr lang="en-US" sz="1200" dirty="0">
              <a:latin typeface="Arial" panose="020B0604020202020204" pitchFamily="34" charset="0"/>
            </a:endParaRPr>
          </a:p>
          <a:p>
            <a:pPr lvl="1">
              <a:buFont typeface="Arial" panose="020B0604020202020204" pitchFamily="34" charset="0"/>
              <a:buChar char="•"/>
            </a:pPr>
            <a:r>
              <a:rPr lang="en-US" sz="1200" b="0" i="0" u="none" strike="noStrike" kern="1200" dirty="0">
                <a:solidFill>
                  <a:srgbClr val="000000"/>
                </a:solidFill>
                <a:effectLst/>
                <a:latin typeface="Times New Roman" panose="02020603050405020304" pitchFamily="18" charset="0"/>
                <a:ea typeface="MS Gothic" panose="020B0609070205080204" pitchFamily="49" charset="-128"/>
                <a:hlinkClick r:id="rId4"/>
              </a:rPr>
              <a:t>1553r0</a:t>
            </a:r>
            <a:r>
              <a:rPr lang="en-US" sz="1200" b="0" i="0" u="none" strike="noStrike" kern="1200" dirty="0">
                <a:solidFill>
                  <a:srgbClr val="000000"/>
                </a:solidFill>
                <a:effectLst/>
                <a:latin typeface="Times New Roman" panose="02020603050405020304" pitchFamily="18" charset="0"/>
                <a:ea typeface="MS Gothic" panose="020B0609070205080204" pitchFamily="49" charset="-128"/>
              </a:rPr>
              <a:t> Resolution for CIDs in Clause 36.3.13.9</a:t>
            </a:r>
            <a:r>
              <a:rPr lang="en-US" sz="1200" dirty="0">
                <a:latin typeface="Arial" panose="020B0604020202020204" pitchFamily="34" charset="0"/>
              </a:rPr>
              <a:t> 			</a:t>
            </a:r>
            <a:r>
              <a:rPr lang="en-US" sz="1200" b="0" i="0" u="none" strike="noStrike" kern="1200" dirty="0">
                <a:solidFill>
                  <a:srgbClr val="000000"/>
                </a:solidFill>
                <a:effectLst/>
                <a:latin typeface="Times New Roman" panose="02020603050405020304" pitchFamily="18" charset="0"/>
                <a:ea typeface="MS Gothic" panose="020B0609070205080204" pitchFamily="49" charset="-128"/>
              </a:rPr>
              <a:t>Jianhan Liu</a:t>
            </a:r>
            <a:r>
              <a:rPr lang="en-US" sz="1200" kern="1200" dirty="0">
                <a:solidFill>
                  <a:srgbClr val="000000"/>
                </a:solidFill>
                <a:latin typeface="Arial" panose="020B0604020202020204" pitchFamily="34" charset="0"/>
                <a:ea typeface="MS Gothic" panose="020B0609070205080204" pitchFamily="49" charset="-128"/>
              </a:rPr>
              <a:t> 		[</a:t>
            </a:r>
            <a:r>
              <a:rPr lang="en-US" sz="1200" b="0" i="0" u="none" strike="noStrike" kern="1200" dirty="0">
                <a:solidFill>
                  <a:srgbClr val="000000"/>
                </a:solidFill>
                <a:effectLst/>
                <a:latin typeface="Times New Roman" panose="02020603050405020304" pitchFamily="18" charset="0"/>
                <a:ea typeface="Times New Roman" panose="02020603050405020304" pitchFamily="18" charset="0"/>
              </a:rPr>
              <a:t>2C]</a:t>
            </a:r>
            <a:endParaRPr lang="en-US" sz="1200" dirty="0">
              <a:latin typeface="Arial" panose="020B0604020202020204" pitchFamily="34" charset="0"/>
            </a:endParaRPr>
          </a:p>
          <a:p>
            <a:pPr lvl="1">
              <a:buFont typeface="Arial" panose="020B0604020202020204" pitchFamily="34" charset="0"/>
              <a:buChar char="•"/>
            </a:pPr>
            <a:r>
              <a:rPr lang="en-US" sz="1200" b="0" i="0" u="none" strike="noStrike" kern="1200" dirty="0">
                <a:solidFill>
                  <a:srgbClr val="000000"/>
                </a:solidFill>
                <a:effectLst/>
                <a:latin typeface="Times New Roman" panose="02020603050405020304" pitchFamily="18" charset="0"/>
                <a:ea typeface="Times New Roman" panose="02020603050405020304" pitchFamily="18" charset="0"/>
                <a:hlinkClick r:id="rId5"/>
              </a:rPr>
              <a:t>1551r0</a:t>
            </a:r>
            <a:r>
              <a:rPr lang="en-US" sz="1200" b="0" i="0" u="none" strike="noStrike" kern="1200" dirty="0">
                <a:solidFill>
                  <a:srgbClr val="000000"/>
                </a:solidFill>
                <a:effectLst/>
                <a:latin typeface="Times New Roman" panose="02020603050405020304" pitchFamily="18" charset="0"/>
                <a:ea typeface="Times New Roman" panose="02020603050405020304" pitchFamily="18" charset="0"/>
              </a:rPr>
              <a:t> cr-on-9.4.2.313.4-Supported EHT-MCS And NSS Set field</a:t>
            </a:r>
            <a:r>
              <a:rPr lang="en-US" sz="1200" dirty="0">
                <a:latin typeface="Arial" panose="020B0604020202020204" pitchFamily="34" charset="0"/>
              </a:rPr>
              <a:t> 	</a:t>
            </a:r>
            <a:r>
              <a:rPr lang="en-US" sz="1200" b="0" i="0" u="none" strike="noStrike" kern="1200" dirty="0">
                <a:solidFill>
                  <a:srgbClr val="000000"/>
                </a:solidFill>
                <a:effectLst/>
                <a:latin typeface="Times New Roman" panose="02020603050405020304" pitchFamily="18" charset="0"/>
                <a:ea typeface="Times New Roman" panose="02020603050405020304" pitchFamily="18" charset="0"/>
              </a:rPr>
              <a:t>Bo Gong  		[5C]</a:t>
            </a:r>
            <a:endParaRPr lang="en-US" sz="1200" b="0" i="0" u="none" strike="noStrike" dirty="0">
              <a:effectLst/>
              <a:latin typeface="Arial" panose="020B0604020202020204" pitchFamily="34" charset="0"/>
            </a:endParaRPr>
          </a:p>
          <a:p>
            <a:pPr lvl="1">
              <a:buFont typeface="Arial" panose="020B0604020202020204" pitchFamily="34" charset="0"/>
              <a:buChar char="•"/>
            </a:pPr>
            <a:r>
              <a:rPr lang="en-GB" sz="1600" dirty="0"/>
              <a:t>…</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7422818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Monday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2"/>
              </a:rPr>
              <a:t>1189r0</a:t>
            </a:r>
            <a:r>
              <a:rPr lang="en-GB" sz="1200" i="0" u="none" strike="noStrike" kern="1200" dirty="0">
                <a:solidFill>
                  <a:srgbClr val="000000"/>
                </a:solidFill>
                <a:effectLst/>
                <a:ea typeface="Times New Roman" panose="02020603050405020304" pitchFamily="18" charset="0"/>
              </a:rPr>
              <a:t> CR for TXS - part 1 						Dibakar Das</a:t>
            </a:r>
            <a:r>
              <a:rPr lang="en-US" sz="1200" dirty="0"/>
              <a:t> 	[</a:t>
            </a:r>
            <a:r>
              <a:rPr lang="en-GB" sz="1200" i="0" u="none" strike="noStrike" kern="1200" dirty="0">
                <a:solidFill>
                  <a:srgbClr val="000000"/>
                </a:solidFill>
                <a:effectLst/>
                <a:ea typeface="Times New Roman" panose="02020603050405020304" pitchFamily="18" charset="0"/>
              </a:rPr>
              <a:t>110C-XGT 90’]</a:t>
            </a:r>
            <a:endParaRPr lang="en-US" sz="1200" b="1" dirty="0"/>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3"/>
              </a:rPr>
              <a:t>1526r0</a:t>
            </a:r>
            <a:r>
              <a:rPr lang="en-GB" sz="1200" i="0" u="sng" strike="noStrike" kern="1200" dirty="0">
                <a:solidFill>
                  <a:srgbClr val="0000FF"/>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LB266 CR for subclause 35.8.2 				Ming Gan</a:t>
            </a:r>
            <a:r>
              <a:rPr lang="en-US" sz="1200" kern="1200" dirty="0">
                <a:solidFill>
                  <a:srgbClr val="000000"/>
                </a:solidFill>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16C    </a:t>
            </a:r>
            <a:r>
              <a:rPr lang="en-GB" sz="1200" i="0" u="none" strike="noStrike" kern="1200">
                <a:solidFill>
                  <a:srgbClr val="000000"/>
                </a:solidFill>
                <a:effectLst/>
                <a:ea typeface="Times New Roman" panose="02020603050405020304" pitchFamily="18" charset="0"/>
              </a:rPr>
              <a:t>20’]</a:t>
            </a:r>
            <a:endParaRPr lang="en-GB" sz="1200" dirty="0"/>
          </a:p>
          <a:p>
            <a:pPr>
              <a:buFont typeface="Arial" panose="020B0604020202020204" pitchFamily="34" charset="0"/>
              <a:buChar char="•"/>
            </a:pPr>
            <a:r>
              <a:rPr lang="en-GB" sz="1600" dirty="0"/>
              <a:t>Submissions: </a:t>
            </a: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4"/>
              </a:rPr>
              <a:t>1233r7</a:t>
            </a:r>
            <a:r>
              <a:rPr lang="en-GB" sz="1200" i="0" u="sng" strike="noStrike" kern="1200" dirty="0">
                <a:solidFill>
                  <a:srgbClr val="0000FF"/>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LB266: cr-for-35-3-19-part1 					Kaiying Lu</a:t>
            </a:r>
            <a:r>
              <a:rPr lang="en-US" sz="1200" dirty="0"/>
              <a:t> 		[</a:t>
            </a:r>
            <a:r>
              <a:rPr lang="en-GB" sz="1200" i="0" u="none" strike="noStrike" kern="1200" dirty="0">
                <a:solidFill>
                  <a:srgbClr val="000000"/>
                </a:solidFill>
                <a:effectLst/>
                <a:ea typeface="Times New Roman" panose="02020603050405020304" pitchFamily="18" charset="0"/>
              </a:rPr>
              <a:t>5C SP	 10’]</a:t>
            </a:r>
            <a:endParaRPr lang="en-US" sz="1200" dirty="0"/>
          </a:p>
          <a:p>
            <a:pPr lvl="1">
              <a:buFont typeface="Arial" panose="020B0604020202020204" pitchFamily="34" charset="0"/>
              <a:buChar char="•"/>
            </a:pPr>
            <a:r>
              <a:rPr lang="en-GB" sz="1200" u="sng" kern="1200" dirty="0">
                <a:solidFill>
                  <a:srgbClr val="0000FF"/>
                </a:solidFill>
                <a:ea typeface="Times New Roman" panose="02020603050405020304" pitchFamily="18" charset="0"/>
                <a:hlinkClick r:id="rId5"/>
              </a:rPr>
              <a:t>1051r1</a:t>
            </a:r>
            <a:r>
              <a:rPr lang="en-GB" sz="1200" i="0" u="none" strike="noStrike" kern="1200" dirty="0">
                <a:solidFill>
                  <a:srgbClr val="000000"/>
                </a:solidFill>
                <a:effectLst/>
                <a:ea typeface="Times New Roman" panose="02020603050405020304" pitchFamily="18" charset="0"/>
              </a:rPr>
              <a:t> LB266: CR for TWT 						Rubayet Shafin 	[6C 	 20’]</a:t>
            </a: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6"/>
              </a:rPr>
              <a:t>1292r2</a:t>
            </a:r>
            <a:r>
              <a:rPr lang="en-GB" sz="1200" i="0" u="none" strike="noStrike" kern="1200" dirty="0">
                <a:solidFill>
                  <a:srgbClr val="000000"/>
                </a:solidFill>
                <a:effectLst/>
                <a:ea typeface="Times New Roman" panose="02020603050405020304" pitchFamily="18" charset="0"/>
              </a:rPr>
              <a:t> CR for CID 10861</a:t>
            </a:r>
            <a:r>
              <a:rPr lang="en-US" sz="1200" dirty="0"/>
              <a:t> 						</a:t>
            </a:r>
            <a:r>
              <a:rPr lang="en-GB" sz="1200" i="0" u="none" strike="noStrike" kern="1200" dirty="0" err="1">
                <a:solidFill>
                  <a:srgbClr val="000000"/>
                </a:solidFill>
                <a:effectLst/>
                <a:ea typeface="Times New Roman" panose="02020603050405020304" pitchFamily="18" charset="0"/>
              </a:rPr>
              <a:t>Yousi</a:t>
            </a:r>
            <a:r>
              <a:rPr lang="en-GB" sz="1200" i="0" u="none" strike="noStrike" kern="1200" dirty="0">
                <a:solidFill>
                  <a:srgbClr val="000000"/>
                </a:solidFill>
                <a:effectLst/>
                <a:ea typeface="Times New Roman" panose="02020603050405020304" pitchFamily="18" charset="0"/>
              </a:rPr>
              <a:t> Lin		[1C	 10’]</a:t>
            </a:r>
            <a:endParaRPr lang="en-US" sz="1200" i="0" u="none" strike="noStrike" dirty="0">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0497551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a:buFont typeface="Arial" panose="020B0604020202020204" pitchFamily="34" charset="0"/>
              <a:buChar char="•"/>
            </a:pPr>
            <a:r>
              <a:rPr lang="en-GB" sz="1800" dirty="0"/>
              <a:t>Announcements:</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400" dirty="0">
                <a:solidFill>
                  <a:schemeClr val="tx1"/>
                </a:solidFill>
              </a:rPr>
              <a:t>…</a:t>
            </a:r>
            <a:endParaRPr lang="en-GB" sz="1400" dirty="0">
              <a:solidFill>
                <a:schemeClr val="tx1"/>
              </a:solidFill>
            </a:endParaRPr>
          </a:p>
          <a:p>
            <a:pPr lvl="0">
              <a:buFont typeface="Arial" panose="020B0604020202020204" pitchFamily="34" charset="0"/>
              <a:buChar char="•"/>
            </a:pPr>
            <a:r>
              <a:rPr lang="en-GB" sz="1800" dirty="0" err="1"/>
              <a:t>AoB</a:t>
            </a:r>
            <a:r>
              <a:rPr lang="en-GB" sz="1800" dirty="0"/>
              <a:t>: </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7093728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Tuesday PHY Agenda–PM1</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b="0" i="0" u="none" strike="noStrike" kern="1200" dirty="0">
                <a:solidFill>
                  <a:schemeClr val="tx1"/>
                </a:solidFill>
                <a:effectLst/>
                <a:ea typeface="MS Gothic" panose="020B0609070205080204" pitchFamily="49" charset="-128"/>
              </a:rPr>
              <a:t>…</a:t>
            </a:r>
            <a:endParaRPr lang="en-GB" sz="1400" kern="1200" dirty="0">
              <a:solidFill>
                <a:schemeClr val="tx1"/>
              </a:solidFill>
              <a:latin typeface="Times New Roman" panose="02020603050405020304" pitchFamily="18" charset="0"/>
              <a:ea typeface="MS Gothic" panose="020B0609070205080204" pitchFamily="49" charset="-128"/>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6471017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marL="800100" lvl="2" fontAlgn="b">
              <a:spcBef>
                <a:spcPts val="0"/>
              </a:spcBef>
              <a:spcAft>
                <a:spcPts val="0"/>
              </a:spcAft>
              <a:buFont typeface="Arial" panose="020B0604020202020204" pitchFamily="34" charset="0"/>
              <a:buChar char="•"/>
            </a:pPr>
            <a:r>
              <a:rPr lang="en-US" sz="1400" kern="1200" dirty="0">
                <a:solidFill>
                  <a:schemeClr val="tx1"/>
                </a:solidFill>
                <a:latin typeface="Times New Roman" panose="02020603050405020304" pitchFamily="18" charset="0"/>
                <a:ea typeface="MS Gothic" panose="020B0609070205080204" pitchFamily="49" charset="-128"/>
              </a:rPr>
              <a:t>…</a:t>
            </a:r>
            <a:endParaRPr lang="en-US" sz="1400" dirty="0">
              <a:solidFill>
                <a:schemeClr val="tx1"/>
              </a:solidFill>
              <a:latin typeface="Arial" panose="020B0604020202020204" pitchFamily="34" charset="0"/>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5794116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Tuesday PHY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kern="1200" dirty="0">
                <a:solidFill>
                  <a:schemeClr val="tx1"/>
                </a:solidFill>
                <a:latin typeface="Times New Roman" panose="02020603050405020304" pitchFamily="18" charset="0"/>
                <a:ea typeface="MS Gothic" panose="020B0609070205080204" pitchFamily="49" charset="-128"/>
              </a:rPr>
              <a:t>…</a:t>
            </a:r>
          </a:p>
          <a:p>
            <a:pPr>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8286082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marL="800100" lvl="2" fontAlgn="b">
              <a:spcBef>
                <a:spcPts val="0"/>
              </a:spcBef>
              <a:spcAft>
                <a:spcPts val="0"/>
              </a:spcAft>
              <a:buFont typeface="Arial" panose="020B0604020202020204" pitchFamily="34" charset="0"/>
              <a:buChar char="•"/>
            </a:pPr>
            <a:r>
              <a:rPr lang="en-US" sz="1400" kern="1200" dirty="0">
                <a:solidFill>
                  <a:schemeClr val="tx1"/>
                </a:solidFill>
                <a:latin typeface="Times New Roman" panose="02020603050405020304" pitchFamily="18" charset="0"/>
                <a:ea typeface="MS Gothic" panose="020B0609070205080204" pitchFamily="49" charset="-128"/>
              </a:rPr>
              <a:t>…</a:t>
            </a:r>
            <a:endParaRPr lang="en-US" sz="1400" b="0" i="0" u="none" strike="noStrike" dirty="0">
              <a:solidFill>
                <a:schemeClr val="tx1"/>
              </a:solidFill>
              <a:effectLst/>
              <a:latin typeface="Arial" panose="020B0604020202020204" pitchFamily="34" charset="0"/>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37944632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a:buFont typeface="Arial" panose="020B0604020202020204" pitchFamily="34" charset="0"/>
              <a:buChar char="•"/>
            </a:pPr>
            <a:r>
              <a:rPr lang="en-GB" sz="1800" dirty="0"/>
              <a:t>Announcements:</a:t>
            </a:r>
          </a:p>
          <a:p>
            <a:pPr>
              <a:buFont typeface="Arial" panose="020B0604020202020204" pitchFamily="34" charset="0"/>
              <a:buChar char="•"/>
            </a:pPr>
            <a:r>
              <a:rPr lang="en-US" sz="1800" dirty="0"/>
              <a:t>TGbe Editor’s Report: </a:t>
            </a:r>
            <a:r>
              <a:rPr lang="en-US" sz="1800" dirty="0">
                <a:hlinkClick r:id="rId2"/>
              </a:rPr>
              <a:t>11-22/972r8</a:t>
            </a:r>
            <a:endParaRPr lang="en-US" sz="1800" dirty="0"/>
          </a:p>
          <a:p>
            <a:pPr>
              <a:buFont typeface="Arial" panose="020B0604020202020204" pitchFamily="34" charset="0"/>
              <a:buChar char="•"/>
            </a:pPr>
            <a:r>
              <a:rPr lang="en-US" sz="1800" dirty="0">
                <a:solidFill>
                  <a:schemeClr val="tx1"/>
                </a:solidFill>
              </a:rPr>
              <a:t>Approve TG minutes</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200" b="0" i="0" u="none" strike="noStrike" kern="1200" dirty="0">
                <a:solidFill>
                  <a:schemeClr val="tx1"/>
                </a:solidFill>
                <a:effectLst/>
                <a:latin typeface="Times New Roman" panose="02020603050405020304" pitchFamily="18" charset="0"/>
                <a:ea typeface="MS Gothic" panose="020B0609070205080204" pitchFamily="49" charset="-128"/>
              </a:rPr>
              <a:t>…</a:t>
            </a:r>
            <a:endParaRPr lang="en-US" sz="1200" b="0" i="0" u="none" strike="noStrike" kern="1200" dirty="0">
              <a:solidFill>
                <a:schemeClr val="tx1"/>
              </a:solidFill>
              <a:effectLst/>
              <a:ea typeface="MS Gothic" panose="020B0609070205080204" pitchFamily="49" charset="-128"/>
            </a:endParaRPr>
          </a:p>
          <a:p>
            <a:pPr lvl="0">
              <a:buFont typeface="Arial" panose="020B0604020202020204" pitchFamily="34" charset="0"/>
              <a:buChar char="•"/>
            </a:pPr>
            <a:r>
              <a:rPr lang="en-GB" sz="1800" dirty="0" err="1"/>
              <a:t>AoB</a:t>
            </a:r>
            <a:r>
              <a:rPr lang="en-GB" sz="1800" dirty="0"/>
              <a:t>: </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58813019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Wednesday PHY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kern="1200" dirty="0">
                <a:solidFill>
                  <a:schemeClr val="tx1"/>
                </a:solidFill>
                <a:latin typeface="Times New Roman" panose="02020603050405020304" pitchFamily="18" charset="0"/>
                <a:ea typeface="MS Gothic" panose="020B0609070205080204" pitchFamily="49" charset="-128"/>
              </a:rPr>
              <a:t>…</a:t>
            </a:r>
          </a:p>
          <a:p>
            <a:pPr>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60735917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kern="1200" dirty="0">
                <a:ea typeface="MS Gothic" panose="020B0609070205080204" pitchFamily="49" charset="-128"/>
              </a:rPr>
              <a:t>…</a:t>
            </a:r>
            <a:endParaRPr lang="en-US" sz="1400" b="0" i="0" u="none" strike="noStrike" dirty="0">
              <a:effectLst/>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406626813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200" dirty="0"/>
              <a:t>…</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0929392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Thursday PHY Agenda–AM2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kern="1200" dirty="0">
                <a:solidFill>
                  <a:schemeClr val="tx1"/>
                </a:solidFill>
                <a:latin typeface="Times New Roman" panose="02020603050405020304" pitchFamily="18" charset="0"/>
                <a:ea typeface="MS Gothic" panose="020B0609070205080204" pitchFamily="49" charset="-128"/>
              </a:rPr>
              <a:t>…</a:t>
            </a:r>
          </a:p>
          <a:p>
            <a:pPr>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Adjourn</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12363506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MAC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kern="1200" dirty="0">
                <a:ea typeface="MS Gothic" panose="020B0609070205080204" pitchFamily="49" charset="-128"/>
              </a:rPr>
              <a:t>…</a:t>
            </a:r>
            <a:endParaRPr lang="en-US" sz="1400" b="0" i="0" u="none" strike="noStrike" dirty="0">
              <a:effectLst/>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Adjourn</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0132459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CR Status</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200" dirty="0">
                <a:solidFill>
                  <a:schemeClr val="tx1"/>
                </a:solidFill>
              </a:rPr>
              <a:t>…</a:t>
            </a:r>
          </a:p>
          <a:p>
            <a:pPr>
              <a:buFont typeface="Arial" panose="020B0604020202020204" pitchFamily="34" charset="0"/>
              <a:buChar char="•"/>
            </a:pPr>
            <a:r>
              <a:rPr lang="en-US" sz="1600" dirty="0">
                <a:solidFill>
                  <a:schemeClr val="tx1"/>
                </a:solidFill>
              </a:rPr>
              <a:t>Motions: …</a:t>
            </a:r>
          </a:p>
          <a:p>
            <a:pPr lvl="0">
              <a:buFont typeface="Arial" panose="020B0604020202020204" pitchFamily="34" charset="0"/>
              <a:buChar char="•"/>
            </a:pPr>
            <a:r>
              <a:rPr lang="en-US" sz="1600" dirty="0"/>
              <a:t>Goals for November 2022</a:t>
            </a:r>
          </a:p>
          <a:p>
            <a:pPr lvl="0">
              <a:buFont typeface="Arial" panose="020B0604020202020204" pitchFamily="34" charset="0"/>
              <a:buChar char="•"/>
            </a:pPr>
            <a:r>
              <a:rPr lang="en-US" sz="1600" dirty="0">
                <a:solidFill>
                  <a:schemeClr val="tx1"/>
                </a:solidFill>
              </a:rPr>
              <a:t>Teleconference Plan</a:t>
            </a:r>
          </a:p>
          <a:p>
            <a:pPr>
              <a:buFont typeface="Arial" panose="020B0604020202020204" pitchFamily="34" charset="0"/>
              <a:buChar char="•"/>
            </a:pPr>
            <a:r>
              <a:rPr lang="en-GB" sz="1600" dirty="0"/>
              <a:t>Submissions (rest):</a:t>
            </a:r>
          </a:p>
          <a:p>
            <a:pPr lvl="1">
              <a:buFont typeface="Arial" panose="020B0604020202020204" pitchFamily="34" charset="0"/>
              <a:buChar char="•"/>
            </a:pPr>
            <a:r>
              <a:rPr lang="en-US" sz="1200" dirty="0">
                <a:solidFill>
                  <a:schemeClr val="tx1"/>
                </a:solidFill>
              </a:rPr>
              <a:t>…</a:t>
            </a:r>
            <a:endParaRPr lang="en-GB" sz="1200" dirty="0">
              <a:solidFill>
                <a:schemeClr val="tx1"/>
              </a:solidFill>
            </a:endParaRP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4"/>
            <a:ext cx="7924800" cy="4343400"/>
          </a:xfrm>
        </p:spPr>
        <p:txBody>
          <a:bodyPr/>
          <a:lstStyle/>
          <a:p>
            <a:pPr>
              <a:buFont typeface="Arial" panose="020B0604020202020204" pitchFamily="34" charset="0"/>
              <a:buChar char="•"/>
            </a:pPr>
            <a:r>
              <a:rPr lang="en-US" sz="2000" dirty="0"/>
              <a:t>MAC: _ out of _</a:t>
            </a:r>
          </a:p>
          <a:p>
            <a:pPr>
              <a:buFont typeface="Arial" panose="020B0604020202020204" pitchFamily="34" charset="0"/>
              <a:buChar char="•"/>
            </a:pPr>
            <a:r>
              <a:rPr lang="en-US" sz="2000" dirty="0"/>
              <a:t>PHY: _ out of _</a:t>
            </a:r>
          </a:p>
          <a:p>
            <a:pPr>
              <a:buFont typeface="Arial" panose="020B0604020202020204" pitchFamily="34" charset="0"/>
              <a:buChar char="•"/>
            </a:pPr>
            <a:r>
              <a:rPr lang="en-US" sz="2000" dirty="0"/>
              <a:t>Joint: _ out of _</a:t>
            </a:r>
          </a:p>
          <a:p>
            <a:pPr>
              <a:buFont typeface="Arial" panose="020B0604020202020204" pitchFamily="34" charset="0"/>
              <a:buChar char="•"/>
            </a:pPr>
            <a:r>
              <a:rPr lang="en-US" sz="2000" dirty="0"/>
              <a:t>Total: _ out of 4120</a:t>
            </a:r>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LB266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75971819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November</a:t>
            </a:r>
          </a:p>
        </p:txBody>
      </p:sp>
      <p:sp>
        <p:nvSpPr>
          <p:cNvPr id="3" name="Content Placeholder 2">
            <a:extLst>
              <a:ext uri="{FF2B5EF4-FFF2-40B4-BE49-F238E27FC236}">
                <a16:creationId xmlns:a16="http://schemas.microsoft.com/office/drawing/2014/main" id="{741C1B02-DA5D-59DA-CACE-BAB1DFCE5AB4}"/>
              </a:ext>
            </a:extLst>
          </p:cNvPr>
          <p:cNvSpPr>
            <a:spLocks noGrp="1"/>
          </p:cNvSpPr>
          <p:nvPr>
            <p:ph idx="1"/>
          </p:nvPr>
        </p:nvSpPr>
        <p:spPr/>
        <p:txBody>
          <a:bodyPr/>
          <a:lstStyle/>
          <a:p>
            <a:pPr>
              <a:buFont typeface="Arial" panose="020B0604020202020204" pitchFamily="34" charset="0"/>
              <a:buChar char="•"/>
            </a:pPr>
            <a:r>
              <a:rPr lang="en-US" dirty="0"/>
              <a:t>…</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September 2022</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September 2022</a:t>
            </a:r>
            <a:endParaRPr lang="en-GB" dirty="0"/>
          </a:p>
        </p:txBody>
      </p:sp>
      <p:sp>
        <p:nvSpPr>
          <p:cNvPr id="7" name="Content Placeholder 2">
            <a:extLst>
              <a:ext uri="{FF2B5EF4-FFF2-40B4-BE49-F238E27FC236}">
                <a16:creationId xmlns:a16="http://schemas.microsoft.com/office/drawing/2014/main" id="{22A9208D-4185-B8B8-F2A3-4A0DB48DBE16}"/>
              </a:ext>
            </a:extLst>
          </p:cNvPr>
          <p:cNvSpPr txBox="1">
            <a:spLocks/>
          </p:cNvSpPr>
          <p:nvPr/>
        </p:nvSpPr>
        <p:spPr bwMode="auto">
          <a:xfrm>
            <a:off x="964128" y="1447799"/>
            <a:ext cx="7560733" cy="50276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42900" marR="0" lvl="0" indent="-342900">
              <a:spcBef>
                <a:spcPts val="0"/>
              </a:spcBef>
              <a:spcAft>
                <a:spcPts val="1200"/>
              </a:spcAft>
              <a:buFont typeface="Times New Roman" panose="02020603050405020304" pitchFamily="18" charset="0"/>
              <a:buChar char="-"/>
            </a:pPr>
            <a:r>
              <a:rPr lang="en-US" sz="1600" dirty="0">
                <a:effectLst/>
                <a:latin typeface="Times New Roman" panose="02020603050405020304" pitchFamily="18" charset="0"/>
                <a:ea typeface="Times New Roman" panose="02020603050405020304" pitchFamily="18" charset="0"/>
              </a:rPr>
              <a:t>…</a:t>
            </a:r>
          </a:p>
        </p:txBody>
      </p:sp>
    </p:spTree>
    <p:extLst>
      <p:ext uri="{BB962C8B-B14F-4D97-AF65-F5344CB8AC3E}">
        <p14:creationId xmlns:p14="http://schemas.microsoft.com/office/powerpoint/2010/main" val="414991947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September 2022</a:t>
            </a:r>
            <a:endParaRPr lang="en-GB" dirty="0"/>
          </a:p>
        </p:txBody>
      </p:sp>
      <p:sp>
        <p:nvSpPr>
          <p:cNvPr id="7" name="Content Placeholder 2">
            <a:extLst>
              <a:ext uri="{FF2B5EF4-FFF2-40B4-BE49-F238E27FC236}">
                <a16:creationId xmlns:a16="http://schemas.microsoft.com/office/drawing/2014/main" id="{22A9208D-4185-B8B8-F2A3-4A0DB48DBE16}"/>
              </a:ext>
            </a:extLst>
          </p:cNvPr>
          <p:cNvSpPr txBox="1">
            <a:spLocks/>
          </p:cNvSpPr>
          <p:nvPr/>
        </p:nvSpPr>
        <p:spPr bwMode="auto">
          <a:xfrm>
            <a:off x="964128" y="1447799"/>
            <a:ext cx="7560733" cy="50276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42900" marR="0" lvl="0" indent="-342900">
              <a:spcBef>
                <a:spcPts val="0"/>
              </a:spcBef>
              <a:spcAft>
                <a:spcPts val="1200"/>
              </a:spcAft>
              <a:buFont typeface="Times New Roman" panose="02020603050405020304" pitchFamily="18" charset="0"/>
              <a:buChar char="-"/>
            </a:pPr>
            <a:r>
              <a:rPr lang="en-US" sz="1600" dirty="0">
                <a:effectLst/>
                <a:latin typeface="Times New Roman" panose="02020603050405020304" pitchFamily="18" charset="0"/>
                <a:ea typeface="Times New Roman" panose="02020603050405020304" pitchFamily="18" charset="0"/>
              </a:rPr>
              <a:t>…</a:t>
            </a:r>
          </a:p>
        </p:txBody>
      </p:sp>
    </p:spTree>
    <p:extLst>
      <p:ext uri="{BB962C8B-B14F-4D97-AF65-F5344CB8AC3E}">
        <p14:creationId xmlns:p14="http://schemas.microsoft.com/office/powerpoint/2010/main" val="184758108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a:t>
            </a:r>
            <a:endParaRPr lang="en-US" sz="1200" dirty="0"/>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113754</TotalTime>
  <Words>5305</Words>
  <Application>Microsoft Office PowerPoint</Application>
  <PresentationFormat>On-screen Show (4:3)</PresentationFormat>
  <Paragraphs>1269</Paragraphs>
  <Slides>52</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52</vt:i4>
      </vt:variant>
    </vt:vector>
  </HeadingPairs>
  <TitlesOfParts>
    <vt:vector size="60" baseType="lpstr">
      <vt:lpstr>Arial</vt:lpstr>
      <vt:lpstr>Arial Black</vt:lpstr>
      <vt:lpstr>Calibri</vt:lpstr>
      <vt:lpstr>Monotype Sorts</vt:lpstr>
      <vt:lpstr>Times New Roman</vt:lpstr>
      <vt:lpstr>Wingdings</vt:lpstr>
      <vt:lpstr>Office Theme</vt:lpstr>
      <vt:lpstr>Document</vt:lpstr>
      <vt:lpstr>TGbe September 2022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Joint Submission’s List-1</vt:lpstr>
      <vt:lpstr>Joint Submission’s List 2</vt:lpstr>
      <vt:lpstr>Joint Submission’s List 3</vt:lpstr>
      <vt:lpstr>PHY Submission’s List 1</vt:lpstr>
      <vt:lpstr>PHY Submission’s List 2</vt:lpstr>
      <vt:lpstr>MAC Submission’s List 1</vt:lpstr>
      <vt:lpstr>MAC Submission’s List 2</vt:lpstr>
      <vt:lpstr>MAC Submission’s List 3</vt:lpstr>
      <vt:lpstr>MAC Submission’s List 4</vt:lpstr>
      <vt:lpstr>Technical MAC Submission’s List</vt:lpstr>
      <vt:lpstr>Monday PHY Agenda–AM2</vt:lpstr>
      <vt:lpstr>Monday MAC Agenda–AM2</vt:lpstr>
      <vt:lpstr>Monday Joint Agenda-PM1</vt:lpstr>
      <vt:lpstr>Summary from July meeting and conf calls</vt:lpstr>
      <vt:lpstr>Monday PHY Agenda–PM2</vt:lpstr>
      <vt:lpstr>Monday MAC Agenda–PM2</vt:lpstr>
      <vt:lpstr>Tuesday Joint Agenda-AM1</vt:lpstr>
      <vt:lpstr>Tuesday PHY Agenda–PM1</vt:lpstr>
      <vt:lpstr>Tuesday MAC Agenda–PM1</vt:lpstr>
      <vt:lpstr>Tuesday PHY Agenda–PM2</vt:lpstr>
      <vt:lpstr>Tuesday MAC Agenda–PM2</vt:lpstr>
      <vt:lpstr>Wednesday Joint Agenda-AM1</vt:lpstr>
      <vt:lpstr>Wednesday PHY Agenda–PM2</vt:lpstr>
      <vt:lpstr>Wednesday MAC Agenda–PM2</vt:lpstr>
      <vt:lpstr>Thursday Joint Agenda-AM1</vt:lpstr>
      <vt:lpstr>Thursday PHY Agenda–AM2</vt:lpstr>
      <vt:lpstr>Thursday MAC Agenda–AM2</vt:lpstr>
      <vt:lpstr>Thursday Joint Agenda-AM2</vt:lpstr>
      <vt:lpstr>LB266 CR Status</vt:lpstr>
      <vt:lpstr>Goals for November</vt:lpstr>
      <vt:lpstr>Teleconference Plan</vt:lpstr>
      <vt:lpstr>Ad-Hoc Plan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2022-09-12T03:09:47Z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