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64" r:id="rId23"/>
    <p:sldId id="334" r:id="rId24"/>
    <p:sldId id="335" r:id="rId25"/>
    <p:sldId id="346" r:id="rId26"/>
    <p:sldId id="365" r:id="rId27"/>
    <p:sldId id="370" r:id="rId28"/>
    <p:sldId id="371" r:id="rId29"/>
    <p:sldId id="350" r:id="rId30"/>
    <p:sldId id="351" r:id="rId31"/>
    <p:sldId id="352" r:id="rId32"/>
    <p:sldId id="357" r:id="rId33"/>
    <p:sldId id="358" r:id="rId34"/>
    <p:sldId id="353" r:id="rId35"/>
    <p:sldId id="372" r:id="rId36"/>
    <p:sldId id="360" r:id="rId37"/>
    <p:sldId id="355" r:id="rId38"/>
    <p:sldId id="373" r:id="rId39"/>
    <p:sldId id="374" r:id="rId40"/>
    <p:sldId id="356" r:id="rId41"/>
    <p:sldId id="368" r:id="rId42"/>
    <p:sldId id="362" r:id="rId43"/>
    <p:sldId id="369" r:id="rId44"/>
    <p:sldId id="375" r:id="rId45"/>
    <p:sldId id="32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86" dt="2022-09-06T17:27:58.6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506"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custSel addSld modSld sldOrd modMainMaster">
      <pc:chgData name="Alfred Asterjadhi" userId="39de57b9-85c0-4fd1-aaac-8ca2b6560ad0" providerId="ADAL" clId="{28F3505D-BA15-4A1A-93B7-17C6DABCA4C4}" dt="2022-09-06T17:29:19.560" v="618" actId="13926"/>
      <pc:docMkLst>
        <pc:docMk/>
      </pc:docMkLst>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06T17:28:58.060" v="615" actId="13926"/>
        <pc:sldMkLst>
          <pc:docMk/>
          <pc:sldMk cId="1706072776" sldId="334"/>
        </pc:sldMkLst>
        <pc:spChg chg="mod">
          <ac:chgData name="Alfred Asterjadhi" userId="39de57b9-85c0-4fd1-aaac-8ca2b6560ad0" providerId="ADAL" clId="{28F3505D-BA15-4A1A-93B7-17C6DABCA4C4}" dt="2022-09-06T17:28:58.060" v="615" actId="13926"/>
          <ac:spMkLst>
            <pc:docMk/>
            <pc:sldMk cId="1706072776" sldId="334"/>
            <ac:spMk id="2" creationId="{B6840888-B1D3-4EE4-984D-AE2D4FD8C6BF}"/>
          </ac:spMkLst>
        </pc:spChg>
        <pc:spChg chg="mod">
          <ac:chgData name="Alfred Asterjadhi" userId="39de57b9-85c0-4fd1-aaac-8ca2b6560ad0" providerId="ADAL" clId="{28F3505D-BA15-4A1A-93B7-17C6DABCA4C4}" dt="2022-09-06T17:24:01.063" v="471"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06T17:29:00.216" v="616" actId="13926"/>
        <pc:sldMkLst>
          <pc:docMk/>
          <pc:sldMk cId="2327388640" sldId="335"/>
        </pc:sldMkLst>
        <pc:spChg chg="mod">
          <ac:chgData name="Alfred Asterjadhi" userId="39de57b9-85c0-4fd1-aaac-8ca2b6560ad0" providerId="ADAL" clId="{28F3505D-BA15-4A1A-93B7-17C6DABCA4C4}" dt="2022-09-06T17:29:00.216" v="616" actId="13926"/>
          <ac:spMkLst>
            <pc:docMk/>
            <pc:sldMk cId="2327388640" sldId="335"/>
            <ac:spMk id="2" creationId="{4B5F0D0E-8BB7-48AB-9160-728B8B3399A2}"/>
          </ac:spMkLst>
        </pc:spChg>
        <pc:spChg chg="mod">
          <ac:chgData name="Alfred Asterjadhi" userId="39de57b9-85c0-4fd1-aaac-8ca2b6560ad0" providerId="ADAL" clId="{28F3505D-BA15-4A1A-93B7-17C6DABCA4C4}" dt="2022-09-06T17:28:03.329" v="612"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06T17:29:19.560" v="618" actId="13926"/>
        <pc:sldMkLst>
          <pc:docMk/>
          <pc:sldMk cId="1766754893" sldId="346"/>
        </pc:sldMkLst>
        <pc:spChg chg="mod">
          <ac:chgData name="Alfred Asterjadhi" userId="39de57b9-85c0-4fd1-aaac-8ca2b6560ad0" providerId="ADAL" clId="{28F3505D-BA15-4A1A-93B7-17C6DABCA4C4}" dt="2022-09-06T17:29:19.560" v="618" actId="13926"/>
          <ac:spMkLst>
            <pc:docMk/>
            <pc:sldMk cId="1766754893" sldId="346"/>
            <ac:spMk id="2" creationId="{4B5F0D0E-8BB7-48AB-9160-728B8B3399A2}"/>
          </ac:spMkLst>
        </pc:spChg>
      </pc:sldChg>
      <pc:sldChg chg="modSp mod">
        <pc:chgData name="Alfred Asterjadhi" userId="39de57b9-85c0-4fd1-aaac-8ca2b6560ad0" providerId="ADAL" clId="{28F3505D-BA15-4A1A-93B7-17C6DABCA4C4}" dt="2022-09-06T17:28:23.294" v="614" actId="400"/>
        <pc:sldMkLst>
          <pc:docMk/>
          <pc:sldMk cId="4012074164" sldId="347"/>
        </pc:sldMkLst>
        <pc:graphicFrameChg chg="mod modGraphic">
          <ac:chgData name="Alfred Asterjadhi" userId="39de57b9-85c0-4fd1-aaac-8ca2b6560ad0" providerId="ADAL" clId="{28F3505D-BA15-4A1A-93B7-17C6DABCA4C4}" dt="2022-09-06T17:28:23.294" v="614" actId="400"/>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06T17:14:11.667" v="207" actId="122"/>
        <pc:sldMkLst>
          <pc:docMk/>
          <pc:sldMk cId="2875004496" sldId="364"/>
        </pc:sldMkLst>
        <pc:spChg chg="mod">
          <ac:chgData name="Alfred Asterjadhi" userId="39de57b9-85c0-4fd1-aaac-8ca2b6560ad0" providerId="ADAL" clId="{28F3505D-BA15-4A1A-93B7-17C6DABCA4C4}" dt="2022-09-06T17:13:58.628" v="205" actId="6549"/>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06T17:14:11.667" v="207" actId="122"/>
          <ac:graphicFrameMkLst>
            <pc:docMk/>
            <pc:sldMk cId="2875004496" sldId="364"/>
            <ac:graphicFrameMk id="6" creationId="{5094FBC8-BB74-47F3-965D-16BC678F4D1D}"/>
          </ac:graphicFrameMkLst>
        </pc:graphicFrameChg>
      </pc:sldChg>
      <pc:sldChg chg="modSp add mod ord">
        <pc:chgData name="Alfred Asterjadhi" userId="39de57b9-85c0-4fd1-aaac-8ca2b6560ad0" providerId="ADAL" clId="{28F3505D-BA15-4A1A-93B7-17C6DABCA4C4}" dt="2022-09-06T17:19:50.511" v="217" actId="20577"/>
        <pc:sldMkLst>
          <pc:docMk/>
          <pc:sldMk cId="2709909549" sldId="376"/>
        </pc:sldMkLst>
        <pc:spChg chg="mod">
          <ac:chgData name="Alfred Asterjadhi" userId="39de57b9-85c0-4fd1-aaac-8ca2b6560ad0" providerId="ADAL" clId="{28F3505D-BA15-4A1A-93B7-17C6DABCA4C4}" dt="2022-09-06T17:11:25.547" v="188" actId="6549"/>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06T17:19:50.511" v="217" actId="20577"/>
          <ac:graphicFrameMkLst>
            <pc:docMk/>
            <pc:sldMk cId="2709909549" sldId="376"/>
            <ac:graphicFrameMk id="6" creationId="{5094FBC8-BB74-47F3-965D-16BC678F4D1D}"/>
          </ac:graphicFrameMkLst>
        </pc:graphicFrameChg>
      </pc:sldChg>
      <pc:sldMasterChg chg="modSp mod">
        <pc:chgData name="Alfred Asterjadhi" userId="39de57b9-85c0-4fd1-aaac-8ca2b6560ad0" providerId="ADAL" clId="{28F3505D-BA15-4A1A-93B7-17C6DABCA4C4}" dt="2022-09-06T17:11:07.636" v="187" actId="20577"/>
        <pc:sldMasterMkLst>
          <pc:docMk/>
          <pc:sldMasterMk cId="0" sldId="2147483648"/>
        </pc:sldMasterMkLst>
        <pc:spChg chg="mod">
          <ac:chgData name="Alfred Asterjadhi" userId="39de57b9-85c0-4fd1-aaac-8ca2b6560ad0" providerId="ADAL" clId="{28F3505D-BA15-4A1A-93B7-17C6DABCA4C4}" dt="2022-09-06T17:11:07.636" v="187"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267-00-00be-lb266-cr-on-eht-operation-element.docx" TargetMode="External"/><Relationship Id="rId13" Type="http://schemas.openxmlformats.org/officeDocument/2006/relationships/hyperlink" Target="https://mentor.ieee.org/802.11/dcn/22/11-22-1364-00-00be-lb266-cr-for-phy-ru-or-mru-index.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312-00-00be-cr-for-clause-6-3-part-3.docx" TargetMode="External"/><Relationship Id="rId12" Type="http://schemas.openxmlformats.org/officeDocument/2006/relationships/hyperlink" Target="https://mentor.ieee.org/802.11/dcn/22/11-22-1361-00-00be-lb266-cr-for-9-3-1-22-2-common-info-field-of-trigger-frame.docx" TargetMode="External"/><Relationship Id="rId2" Type="http://schemas.openxmlformats.org/officeDocument/2006/relationships/hyperlink" Target="https://mentor.ieee.org/802.11/dcn/22/11-22-1196-00-00be-lb266-clause-3-2-comment-resolutions.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1-00-00be-cr-for-clause-6-3-part-2.docx" TargetMode="External"/><Relationship Id="rId11" Type="http://schemas.openxmlformats.org/officeDocument/2006/relationships/hyperlink" Target="https://mentor.ieee.org/802.11/dcn/22/11-22-1251-00-00be-lb266-cr-for-35-14-nominal-packet-padding-values.docx" TargetMode="External"/><Relationship Id="rId5" Type="http://schemas.openxmlformats.org/officeDocument/2006/relationships/hyperlink" Target="https://mentor.ieee.org/802.11/dcn/22/11-22-1232-00-00be-cr-for-cids-in-35-7-2-part-ii.docx" TargetMode="External"/><Relationship Id="rId15" Type="http://schemas.openxmlformats.org/officeDocument/2006/relationships/hyperlink" Target="https://mentor.ieee.org/802.11/dcn/22/11-22-1266-00-00be-lb266-cr-for-eht-mu-operation.docx" TargetMode="External"/><Relationship Id="rId10" Type="http://schemas.openxmlformats.org/officeDocument/2006/relationships/hyperlink" Target="https://mentor.ieee.org/802.11/dcn/22/11-22-1363-00-00be-cr-on-3-2-cids-part2.doc" TargetMode="External"/><Relationship Id="rId4" Type="http://schemas.openxmlformats.org/officeDocument/2006/relationships/hyperlink" Target="https://mentor.ieee.org/802.11/dcn/22/11-22-1270-00-00be-cr-for-power-boost-factor-cids.docx" TargetMode="External"/><Relationship Id="rId9" Type="http://schemas.openxmlformats.org/officeDocument/2006/relationships/hyperlink" Target="https://mentor.ieee.org/802.11/dcn/22/11-22-1317-00-00be-cr-on-cid-10116.docx" TargetMode="External"/><Relationship Id="rId14" Type="http://schemas.openxmlformats.org/officeDocument/2006/relationships/hyperlink" Target="https://mentor.ieee.org/802.11/dcn/22/11-22-1320-01-00be-lb266-cr-for-3-2-definitions-specific-to-ieee-802-11.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16-00-00be-discussion-on-sst-and-a-ppdu.ppt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2/11-22-1131-03-00be-lb266-cr-on-9-4-1-71.docx" TargetMode="External"/><Relationship Id="rId4" Type="http://schemas.openxmlformats.org/officeDocument/2006/relationships/hyperlink" Target="https://mentor.ieee.org/802.11/dcn/22/11-22-1410-00-00be-cr-for-cids-on-ndpa-frame-forma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73-00-00be-cr-on-36-2-3-trigvector-parameters.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469-00-00be-cr-on-36-3-13-5-segment-parser.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79-00-00be-lb266-cr-for-36-1-1-introduction-to-the-eht-phy.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474-00-00be-cr-on-cid-10119-and-cid-10120.doc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July </a:t>
            </a:r>
            <a:r>
              <a:rPr lang="en-US" altLang="en-US" sz="1000"/>
              <a:t>2022 F2F, ad-hoc, </a:t>
            </a:r>
            <a:r>
              <a:rPr lang="en-US" altLang="en-US" sz="1000" dirty="0"/>
              <a:t>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856721301"/>
              </p:ext>
            </p:extLst>
          </p:nvPr>
        </p:nvGraphicFramePr>
        <p:xfrm>
          <a:off x="826833" y="2282825"/>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89210046"/>
              </p:ext>
            </p:extLst>
          </p:nvPr>
        </p:nvGraphicFramePr>
        <p:xfrm>
          <a:off x="851217" y="1582301"/>
          <a:ext cx="7759383" cy="465604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1196r0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lb266-clause-3-2-comment-resolutions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Stephen McCann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Moved to 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1194r2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1C</a:t>
                      </a: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1270r0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TBC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CIDs in 35.7.2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Zinan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6.3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on EHT Operation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35.14 Nominal Packet Padding Values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5"/>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71355866"/>
              </p:ext>
            </p:extLst>
          </p:nvPr>
        </p:nvGraphicFramePr>
        <p:xfrm>
          <a:off x="851217" y="1582301"/>
          <a:ext cx="7736269" cy="423770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in 35.7.2 Part III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mn-lt"/>
                          <a:ea typeface="Times New Roman" panose="02020603050405020304" pitchFamily="18" charset="0"/>
                        </a:rPr>
                        <a:t>cr</a:t>
                      </a:r>
                      <a:r>
                        <a:rPr lang="en-GB" sz="1000" dirty="0">
                          <a:effectLst/>
                          <a:latin typeface="+mn-lt"/>
                          <a:ea typeface="Times New Roman" panose="02020603050405020304" pitchFamily="18" charset="0"/>
                        </a:rPr>
                        <a:t>-for-EHT-TRS-Part-I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5"/>
                        </a:rPr>
                        <a:t>1131r3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p>
                    <a:p>
                      <a:pPr marL="0" marR="0" algn="ctr">
                        <a:spcBef>
                          <a:spcPts val="0"/>
                        </a:spcBef>
                        <a:spcAft>
                          <a:spcPts val="0"/>
                        </a:spcAft>
                      </a:pPr>
                      <a:r>
                        <a:rPr lang="en-GB" sz="1000" dirty="0">
                          <a:effectLst/>
                          <a:latin typeface="+mn-lt"/>
                          <a:ea typeface="Times New Roman" panose="02020603050405020304" pitchFamily="18" charset="0"/>
                        </a:rPr>
                        <a:t>R4M</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rPr>
                        <a:t>1481r0</a:t>
                      </a: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7"/>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26106841"/>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1101r1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P802.11be D2.0 Section 36.3.11.12 - Part 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Oded Redlich</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1384r0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clause 36.3.4 EHT PPDU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Dongguk Lim</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7</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1379r0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6"/>
                        </a:rPr>
                        <a:t>1464r0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7"/>
                        </a:rPr>
                        <a:t>1465r0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1101r1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P802.11be D2.0 Section 36.3.11.12 - Part 1</a:t>
            </a:r>
            <a:r>
              <a:rPr lang="en-US" sz="1200" dirty="0"/>
              <a:t> 		</a:t>
            </a:r>
            <a:r>
              <a:rPr lang="en-GB" sz="1200" i="0" u="none" strike="noStrike" kern="1200" dirty="0">
                <a:solidFill>
                  <a:srgbClr val="000000"/>
                </a:solidFill>
                <a:effectLst/>
                <a:ea typeface="Times New Roman" panose="02020603050405020304" pitchFamily="18" charset="0"/>
              </a:rPr>
              <a:t>Oded Redlich</a:t>
            </a:r>
            <a:r>
              <a:rPr lang="en-US" sz="1200" dirty="0"/>
              <a:t> 		[</a:t>
            </a:r>
            <a:r>
              <a:rPr lang="en-GB" sz="1200" i="0" u="none" strike="noStrike" kern="1200" dirty="0">
                <a:solidFill>
                  <a:srgbClr val="000000"/>
                </a:solidFill>
                <a:effectLst/>
                <a:ea typeface="Times New Roman" panose="02020603050405020304" pitchFamily="18" charset="0"/>
              </a:rPr>
              <a:t>6</a:t>
            </a:r>
            <a:r>
              <a:rPr lang="en-GB" sz="1200" b="0" i="0" u="none" strike="noStrike" kern="1200" dirty="0">
                <a:solidFill>
                  <a:srgbClr val="000000"/>
                </a:solidFill>
                <a:effectLst/>
                <a:ea typeface="Times New Roman" panose="02020603050405020304" pitchFamily="18" charset="0"/>
              </a:rPr>
              <a:t>C]</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3"/>
              </a:rPr>
              <a:t>1384r0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4"/>
              </a:rPr>
              <a:t>1379r0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CID 10745 						Mahmoud Kamel 	[1C]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5"/>
              </a:rPr>
              <a:t>1464r0</a:t>
            </a:r>
            <a:r>
              <a:rPr lang="en-US" sz="1200" b="0" i="0" u="none" strike="noStrike" kern="1200" dirty="0">
                <a:solidFill>
                  <a:srgbClr val="000000"/>
                </a:solidFill>
                <a:effectLst/>
                <a:ea typeface="MS Gothic" panose="020B0609070205080204" pitchFamily="49" charset="-128"/>
              </a:rPr>
              <a:t> cr-for-cid-11692-and-11693 					Eunsung Park 		[</a:t>
            </a:r>
            <a:r>
              <a:rPr lang="en-GB" sz="12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6"/>
              </a:rPr>
              <a:t>1465r0</a:t>
            </a:r>
            <a:r>
              <a:rPr lang="en-US" sz="1200" b="0" i="0" u="none" strike="noStrike" kern="1200" dirty="0">
                <a:solidFill>
                  <a:srgbClr val="000000"/>
                </a:solidFill>
                <a:effectLst/>
                <a:ea typeface="MS Gothic" panose="020B0609070205080204" pitchFamily="49" charset="-128"/>
              </a:rPr>
              <a:t> cr-for-cid-12937 						Eunsung Park 		[</a:t>
            </a:r>
            <a:r>
              <a:rPr lang="en-GB" sz="12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7"/>
              </a:rPr>
              <a:t>1469r0</a:t>
            </a:r>
            <a:r>
              <a:rPr lang="en-US" sz="1200" b="0" i="0" u="none" strike="noStrike" kern="1200" dirty="0">
                <a:solidFill>
                  <a:srgbClr val="000000"/>
                </a:solidFill>
                <a:effectLst/>
                <a:ea typeface="MS Gothic" panose="020B0609070205080204" pitchFamily="49" charset="-128"/>
              </a:rPr>
              <a:t> </a:t>
            </a:r>
            <a:r>
              <a:rPr lang="fr-FR" sz="1200" b="0" i="0" u="none" strike="noStrike" kern="1200" dirty="0">
                <a:solidFill>
                  <a:srgbClr val="000000"/>
                </a:solidFill>
                <a:effectLst/>
                <a:ea typeface="MS Gothic" panose="020B0609070205080204" pitchFamily="49" charset="-128"/>
              </a:rPr>
              <a:t>CR on 36.3.13.5 Segment </a:t>
            </a:r>
            <a:r>
              <a:rPr lang="fr-FR" sz="1200" b="0" i="0" u="none" strike="noStrike" kern="1200" dirty="0" err="1">
                <a:solidFill>
                  <a:srgbClr val="000000"/>
                </a:solidFill>
                <a:effectLst/>
                <a:ea typeface="MS Gothic" panose="020B0609070205080204" pitchFamily="49" charset="-128"/>
              </a:rPr>
              <a:t>Parser</a:t>
            </a:r>
            <a:r>
              <a:rPr lang="fr-FR" sz="1200" b="0" i="0" u="none" strike="noStrike" kern="1200" dirty="0">
                <a:solidFill>
                  <a:srgbClr val="00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Bo Gong 		[</a:t>
            </a:r>
            <a:r>
              <a:rPr lang="en-GB" sz="12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8"/>
              </a:rPr>
              <a:t>1473r0</a:t>
            </a:r>
            <a:r>
              <a:rPr lang="en-US" sz="1200" b="0" i="0" u="none" strike="noStrike" kern="1200" dirty="0">
                <a:solidFill>
                  <a:srgbClr val="000000"/>
                </a:solidFill>
                <a:effectLst/>
                <a:ea typeface="MS Gothic" panose="020B0609070205080204" pitchFamily="49" charset="-128"/>
              </a:rPr>
              <a:t> CR on 36.2.3 TRIGVECTOR parameters 			Bo Gong 		[</a:t>
            </a:r>
            <a:r>
              <a:rPr lang="en-GB" sz="12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9"/>
              </a:rPr>
              <a:t>1474r0</a:t>
            </a:r>
            <a:r>
              <a:rPr lang="en-US" sz="1200" b="0" i="0" u="none" strike="noStrike" kern="1200" dirty="0">
                <a:solidFill>
                  <a:srgbClr val="000000"/>
                </a:solidFill>
                <a:effectLst/>
                <a:ea typeface="MS Gothic" panose="020B0609070205080204" pitchFamily="49" charset="-128"/>
              </a:rPr>
              <a:t> CR on CID 10119 and CID 10120 				Bo Gong 		[</a:t>
            </a:r>
            <a:r>
              <a:rPr lang="en-GB" sz="12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0"/>
              </a:rPr>
              <a:t>1479r0</a:t>
            </a:r>
            <a:r>
              <a:rPr lang="en-US" sz="1200" b="0" i="0" u="none" strike="noStrike" kern="1200" dirty="0">
                <a:solidFill>
                  <a:srgbClr val="000000"/>
                </a:solidFill>
                <a:effectLst/>
                <a:ea typeface="MS Gothic" panose="020B0609070205080204" pitchFamily="49" charset="-128"/>
              </a:rPr>
              <a:t> CR for 36.1.1 Introduction to the EHT PHY 			Bo Gong 		[</a:t>
            </a:r>
            <a:r>
              <a:rPr lang="en-GB" sz="1200" b="0" i="0" u="none" strike="noStrike" kern="1200" dirty="0">
                <a:solidFill>
                  <a:srgbClr val="000000"/>
                </a:solidFill>
                <a:effectLst/>
                <a:ea typeface="Times New Roman" panose="02020603050405020304" pitchFamily="18" charset="0"/>
              </a:rPr>
              <a:t>10C]</a:t>
            </a:r>
            <a:endParaRPr lang="en-US" sz="12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dirty="0">
                <a:hlinkClick r:id="rId2"/>
              </a:rPr>
              <a:t>1356r0</a:t>
            </a:r>
            <a:r>
              <a:rPr lang="en-GB" sz="1200" dirty="0"/>
              <a:t> TGbe LB266 comment resolutions for RSNA 			Michael Montemurro		[37C]</a:t>
            </a:r>
          </a:p>
          <a:p>
            <a:pPr lvl="1">
              <a:buFont typeface="Arial" panose="020B0604020202020204" pitchFamily="34" charset="0"/>
              <a:buChar char="•"/>
            </a:pPr>
            <a:r>
              <a:rPr lang="en-GB" sz="1200" dirty="0">
                <a:solidFill>
                  <a:srgbClr val="FF0000"/>
                </a:solidFill>
              </a:rPr>
              <a:t>1381r0</a:t>
            </a:r>
            <a:r>
              <a:rPr lang="en-GB" sz="1200" dirty="0"/>
              <a:t> CR ML traffic indication part1 					Minyoung Park 		[32C]</a:t>
            </a:r>
          </a:p>
          <a:p>
            <a:pPr lvl="1">
              <a:buFont typeface="Arial" panose="020B0604020202020204" pitchFamily="34" charset="0"/>
              <a:buChar char="•"/>
            </a:pPr>
            <a:r>
              <a:rPr lang="en-GB" sz="1200" dirty="0">
                <a:solidFill>
                  <a:srgbClr val="FF0000"/>
                </a:solidFill>
              </a:rPr>
              <a:t>1442r0</a:t>
            </a:r>
            <a:r>
              <a:rPr lang="en-GB" sz="1200" dirty="0"/>
              <a:t> </a:t>
            </a:r>
            <a:r>
              <a:rPr lang="en-US" sz="1200" dirty="0"/>
              <a:t>CR for Clause 35.3.16.6. Sync PPDU start time		Dmitry Akhmetov		[25C]</a:t>
            </a:r>
            <a:endParaRPr lang="en-GB" sz="1200" dirty="0"/>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US" sz="1400" dirty="0">
                <a:solidFill>
                  <a:schemeClr val="tx1"/>
                </a:solidFill>
              </a:rPr>
              <a:t>Approve TG minutes</a:t>
            </a:r>
          </a:p>
          <a:p>
            <a:pPr lvl="0">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dirty="0">
                <a:solidFill>
                  <a:schemeClr val="bg1">
                    <a:lumMod val="65000"/>
                  </a:schemeClr>
                </a:solidFill>
                <a:effectLst/>
                <a:latin typeface="Arial" panose="020B0604020202020204" pitchFamily="34" charset="0"/>
              </a:rPr>
              <a:t>…</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112287</TotalTime>
  <Words>3829</Words>
  <Application>Microsoft Office PowerPoint</Application>
  <PresentationFormat>On-screen Show (4:3)</PresentationFormat>
  <Paragraphs>763</Paragraphs>
  <Slides>45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 2</vt:lpstr>
      <vt:lpstr>Submission’s List 3</vt:lpstr>
      <vt:lpstr>Monday PHY Agenda–AM2</vt:lpstr>
      <vt:lpstr>Monday MAC Agenda–AM2</vt:lpstr>
      <vt:lpstr>Monday Joint Agenda-PM1</vt:lpstr>
      <vt:lpstr>Summary from July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2022-09-06T17:29:20Z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