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34" r:id="rId23"/>
    <p:sldId id="335" r:id="rId24"/>
    <p:sldId id="346" r:id="rId25"/>
    <p:sldId id="365" r:id="rId26"/>
    <p:sldId id="370" r:id="rId27"/>
    <p:sldId id="371" r:id="rId28"/>
    <p:sldId id="350" r:id="rId29"/>
    <p:sldId id="351" r:id="rId30"/>
    <p:sldId id="352" r:id="rId31"/>
    <p:sldId id="357" r:id="rId32"/>
    <p:sldId id="358" r:id="rId33"/>
    <p:sldId id="353" r:id="rId34"/>
    <p:sldId id="372" r:id="rId35"/>
    <p:sldId id="360" r:id="rId36"/>
    <p:sldId id="355" r:id="rId37"/>
    <p:sldId id="373" r:id="rId38"/>
    <p:sldId id="374" r:id="rId39"/>
    <p:sldId id="356" r:id="rId40"/>
    <p:sldId id="368" r:id="rId41"/>
    <p:sldId id="362" r:id="rId42"/>
    <p:sldId id="369" r:id="rId43"/>
    <p:sldId id="375"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66CE3F-71CA-4EFE-A6DE-B01B4CE60F74}" v="7" dt="2022-08-03T00:05:39.7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506"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3T00:14:24.202" v="643" actId="20577"/>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3T00:06:18.097" v="575"/>
        <pc:sldMkLst>
          <pc:docMk/>
          <pc:sldMk cId="3843208451" sldId="333"/>
        </pc:sldMkLst>
        <pc:spChg chg="mod">
          <ac:chgData name="Alfred Asterjadhi" userId="39de57b9-85c0-4fd1-aaac-8ca2b6560ad0" providerId="ADAL" clId="{AD66CE3F-71CA-4EFE-A6DE-B01B4CE60F74}" dt="2022-08-02T23:50:51.749" v="118" actId="20577"/>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July </a:t>
            </a:r>
            <a:r>
              <a:rPr lang="en-US" altLang="en-US" sz="1000"/>
              <a:t>2022 F2F, ad-hoc, </a:t>
            </a:r>
            <a:r>
              <a:rPr lang="en-US" altLang="en-US" sz="1000" dirty="0"/>
              <a:t>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856721301"/>
              </p:ext>
            </p:extLst>
          </p:nvPr>
        </p:nvGraphicFramePr>
        <p:xfrm>
          <a:off x="826833" y="2282825"/>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16718731"/>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i="0" kern="1200" dirty="0">
                        <a:solidFill>
                          <a:schemeClr val="tx1"/>
                        </a:solidFill>
                        <a:latin typeface="+mn-lt"/>
                        <a:ea typeface="+mn-ea"/>
                        <a:cs typeface="+mn-cs"/>
                      </a:endParaRPr>
                    </a:p>
                  </a:txBody>
                  <a:tcPr marL="0" marR="9525" marT="9525" marB="0" anchor="b"/>
                </a:tc>
                <a:tc>
                  <a:txBody>
                    <a:bodyPr/>
                    <a:lstStyle/>
                    <a:p>
                      <a:pPr algn="l" fontAlgn="b"/>
                      <a:endParaRPr lang="en-US" sz="12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tc>
                  <a:txBody>
                    <a:bodyPr/>
                    <a:lstStyle/>
                    <a:p>
                      <a:pPr algn="ctr" fontAlgn="b"/>
                      <a:endParaRPr lang="en-US" sz="1200" b="0" i="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8133202"/>
              </p:ext>
            </p:extLst>
          </p:nvPr>
        </p:nvGraphicFramePr>
        <p:xfrm>
          <a:off x="851217" y="1582301"/>
          <a:ext cx="7736269" cy="43136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endParaRPr lang="en-US" sz="1200" b="0" i="1" kern="1200" dirty="0">
                        <a:solidFill>
                          <a:schemeClr val="tx1"/>
                        </a:solidFill>
                        <a:latin typeface="+mn-lt"/>
                        <a:ea typeface="+mn-ea"/>
                        <a:cs typeface="+mn-cs"/>
                      </a:endParaRPr>
                    </a:p>
                  </a:txBody>
                  <a:tcPr marL="0" marR="9525" marT="9525" marB="0" anchor="b"/>
                </a:tc>
                <a:tc>
                  <a:txBody>
                    <a:bodyPr/>
                    <a:lstStyle/>
                    <a:p>
                      <a:pPr algn="l" fontAlgn="b"/>
                      <a:endParaRPr lang="en-US" sz="1200" b="0" i="1" kern="1200" dirty="0">
                        <a:solidFill>
                          <a:schemeClr val="tx1"/>
                        </a:solidFill>
                        <a:latin typeface="+mn-lt"/>
                        <a:ea typeface="+mn-ea"/>
                        <a:cs typeface="+mn-cs"/>
                      </a:endParaRPr>
                    </a:p>
                  </a:txBody>
                  <a:tcPr marL="9525" marR="9525" marT="9525" marB="0" anchor="b"/>
                </a:tc>
                <a:tc>
                  <a:txBody>
                    <a:bodyPr/>
                    <a:lstStyle/>
                    <a:p>
                      <a:pPr algn="ctr" fontAlgn="b"/>
                      <a:endParaRPr lang="en-US" sz="1200" b="0" i="1" kern="1200" dirty="0">
                        <a:solidFill>
                          <a:schemeClr val="tx1"/>
                        </a:solidFill>
                        <a:latin typeface="+mn-lt"/>
                        <a:ea typeface="+mn-ea"/>
                        <a:cs typeface="+mn-cs"/>
                      </a:endParaRPr>
                    </a:p>
                  </a:txBody>
                  <a:tcPr marL="9525" marR="9525" marT="9525" marB="0" anchor="b"/>
                </a:tc>
                <a:tc>
                  <a:txBody>
                    <a:bodyPr/>
                    <a:lstStyle/>
                    <a:p>
                      <a:pPr algn="ctr" fontAlgn="b"/>
                      <a:endParaRPr lang="en-US" sz="1200" b="0" i="1" kern="1200" dirty="0">
                        <a:solidFill>
                          <a:schemeClr val="tx1"/>
                        </a:solidFill>
                        <a:latin typeface="+mn-lt"/>
                        <a:ea typeface="+mn-ea"/>
                        <a:cs typeface="+mn-cs"/>
                      </a:endParaRPr>
                    </a:p>
                  </a:txBody>
                  <a:tcPr marL="9525" marR="9525" marT="9525" marB="0" anchor="b"/>
                </a:tc>
                <a:tc>
                  <a:txBody>
                    <a:bodyPr/>
                    <a:lstStyle/>
                    <a:p>
                      <a:pPr algn="ctr" fontAlgn="b"/>
                      <a:endParaRPr lang="en-US" sz="1200" b="0" i="1" kern="1200" dirty="0">
                        <a:solidFill>
                          <a:schemeClr val="tx1"/>
                        </a:solidFill>
                        <a:latin typeface="+mn-lt"/>
                        <a:ea typeface="+mn-ea"/>
                        <a:cs typeface="+mn-cs"/>
                      </a:endParaRPr>
                    </a:p>
                  </a:txBody>
                  <a:tcPr marL="9525" marR="9525" marT="9525" marB="0" anchor="b"/>
                </a:tc>
                <a:tc>
                  <a:txBody>
                    <a:bodyPr/>
                    <a:lstStyle/>
                    <a:p>
                      <a:pPr algn="ctr" fontAlgn="b"/>
                      <a:endParaRPr lang="en-US" sz="1200" b="0" i="1"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42160162"/>
                  </a:ext>
                </a:extLst>
              </a:tr>
              <a:tr h="259126">
                <a:tc>
                  <a:txBody>
                    <a:bodyPr/>
                    <a:lstStyle/>
                    <a:p>
                      <a:pPr algn="ctr" fontAlgn="b"/>
                      <a:endParaRPr lang="en-US" sz="1200" b="0" i="1" kern="1200" dirty="0">
                        <a:solidFill>
                          <a:schemeClr val="tx1"/>
                        </a:solidFill>
                        <a:latin typeface="+mn-lt"/>
                        <a:ea typeface="+mn-ea"/>
                        <a:cs typeface="+mn-cs"/>
                      </a:endParaRPr>
                    </a:p>
                  </a:txBody>
                  <a:tcPr marL="0" marR="9525" marT="9525" marB="0" anchor="b"/>
                </a:tc>
                <a:tc>
                  <a:txBody>
                    <a:bodyPr/>
                    <a:lstStyle/>
                    <a:p>
                      <a:pPr algn="l" fontAlgn="b"/>
                      <a:endParaRPr lang="en-US" sz="1200" b="0" i="1" kern="1200" dirty="0">
                        <a:solidFill>
                          <a:schemeClr val="tx1"/>
                        </a:solidFill>
                        <a:latin typeface="+mn-lt"/>
                        <a:ea typeface="+mn-ea"/>
                        <a:cs typeface="+mn-cs"/>
                      </a:endParaRPr>
                    </a:p>
                  </a:txBody>
                  <a:tcPr marL="9525" marR="9525" marT="9525" marB="0" anchor="b"/>
                </a:tc>
                <a:tc>
                  <a:txBody>
                    <a:bodyPr/>
                    <a:lstStyle/>
                    <a:p>
                      <a:pPr algn="ctr" fontAlgn="b"/>
                      <a:endParaRPr lang="en-US" sz="12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chemeClr val="tx1"/>
                        </a:solidFill>
                        <a:latin typeface="+mn-lt"/>
                        <a:ea typeface="+mn-ea"/>
                        <a:cs typeface="+mn-cs"/>
                      </a:endParaRPr>
                    </a:p>
                  </a:txBody>
                  <a:tcPr marL="9525" marR="9525" marT="9525" marB="0" anchor="b"/>
                </a:tc>
                <a:tc>
                  <a:txBody>
                    <a:bodyPr/>
                    <a:lstStyle/>
                    <a:p>
                      <a:pPr algn="ctr" fontAlgn="b"/>
                      <a:endParaRPr lang="en-US" sz="1200" b="0" i="1" kern="1200" dirty="0">
                        <a:solidFill>
                          <a:schemeClr val="tx1"/>
                        </a:solidFill>
                        <a:latin typeface="+mn-lt"/>
                        <a:ea typeface="+mn-ea"/>
                        <a:cs typeface="+mn-cs"/>
                      </a:endParaRPr>
                    </a:p>
                  </a:txBody>
                  <a:tcPr marL="9525" marR="9525" marT="9525" marB="0" anchor="b"/>
                </a:tc>
                <a:tc>
                  <a:txBody>
                    <a:bodyPr/>
                    <a:lstStyle/>
                    <a:p>
                      <a:pPr algn="ctr" fontAlgn="b"/>
                      <a:endParaRPr lang="en-US" sz="1200" b="0" i="1"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3"/>
                  </a:ext>
                </a:extLst>
              </a:tr>
              <a:tr h="259126">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387265439"/>
                  </a:ext>
                </a:extLst>
              </a:tr>
              <a:tr h="259126">
                <a:tc>
                  <a:txBody>
                    <a:bodyPr/>
                    <a:lstStyle/>
                    <a:p>
                      <a:pPr algn="ctr"/>
                      <a:endParaRPr lang="en-US" sz="1200" b="0" dirty="0">
                        <a:solidFill>
                          <a:schemeClr val="tx1"/>
                        </a:solidFill>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US" sz="1400" dirty="0">
                <a:solidFill>
                  <a:schemeClr val="tx1"/>
                </a:solidFill>
              </a:rPr>
              <a:t>Approve TG minutes</a:t>
            </a:r>
          </a:p>
          <a:p>
            <a:pPr lvl="0">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dirty="0">
                <a:solidFill>
                  <a:schemeClr val="bg1">
                    <a:lumMod val="65000"/>
                  </a:schemeClr>
                </a:solidFill>
                <a:effectLst/>
                <a:latin typeface="Arial" panose="020B0604020202020204" pitchFamily="34" charset="0"/>
              </a:rPr>
              <a:t>…</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interim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105251</TotalTime>
  <Words>3201</Words>
  <Application>Microsoft Office PowerPoint</Application>
  <PresentationFormat>On-screen Show (4:3)</PresentationFormat>
  <Paragraphs>536</Paragraphs>
  <Slides>44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Technical Submission’s List</vt:lpstr>
      <vt:lpstr>Monday PHY Agenda–AM2</vt:lpstr>
      <vt:lpstr>Monday MAC Agenda–AM2</vt:lpstr>
      <vt:lpstr>Monday Joint Agenda-PM1</vt:lpstr>
      <vt:lpstr>Summary from July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2022-08-03T00:14:24Z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