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1031" r:id="rId6"/>
    <p:sldId id="1032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37EF04-E926-4BBE-96C0-B6D592501ABB}" v="15" dt="2022-07-29T20:13:06.3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1756" autoAdjust="0"/>
  </p:normalViewPr>
  <p:slideViewPr>
    <p:cSldViewPr>
      <p:cViewPr varScale="1">
        <p:scale>
          <a:sx n="61" d="100"/>
          <a:sy n="61" d="100"/>
        </p:scale>
        <p:origin x="161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52EFD1A9-8A3C-4656-B064-0AF012E9B2D2}"/>
    <pc:docChg chg="undo custSel addSld delSld modSld sldOrd modMainMaster">
      <pc:chgData name="Huang, Po-kai" userId="be743c7d-0ad3-4a01-a6bb-e19e76bd5877" providerId="ADAL" clId="{52EFD1A9-8A3C-4656-B064-0AF012E9B2D2}" dt="2022-03-10T16:05:23.855" v="823"/>
      <pc:docMkLst>
        <pc:docMk/>
      </pc:docMkLst>
      <pc:sldChg chg="modSp mod">
        <pc:chgData name="Huang, Po-kai" userId="be743c7d-0ad3-4a01-a6bb-e19e76bd5877" providerId="ADAL" clId="{52EFD1A9-8A3C-4656-B064-0AF012E9B2D2}" dt="2022-03-10T15:51:22.949" v="710" actId="108"/>
        <pc:sldMkLst>
          <pc:docMk/>
          <pc:sldMk cId="1912253308" sldId="1018"/>
        </pc:sldMkLst>
        <pc:spChg chg="mod">
          <ac:chgData name="Huang, Po-kai" userId="be743c7d-0ad3-4a01-a6bb-e19e76bd5877" providerId="ADAL" clId="{52EFD1A9-8A3C-4656-B064-0AF012E9B2D2}" dt="2022-03-10T15:51:22.949" v="710" actId="108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52EFD1A9-8A3C-4656-B064-0AF012E9B2D2}" dt="2022-03-10T15:55:49.211" v="79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52EFD1A9-8A3C-4656-B064-0AF012E9B2D2}" dt="2022-03-10T15:55:49.211" v="79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52EFD1A9-8A3C-4656-B064-0AF012E9B2D2}" dt="2022-03-10T15:56:05.404" v="796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52EFD1A9-8A3C-4656-B064-0AF012E9B2D2}" dt="2022-03-10T15:56:05.404" v="796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 ord">
        <pc:chgData name="Huang, Po-kai" userId="be743c7d-0ad3-4a01-a6bb-e19e76bd5877" providerId="ADAL" clId="{52EFD1A9-8A3C-4656-B064-0AF012E9B2D2}" dt="2022-03-10T16:00:47.577" v="804"/>
        <pc:sldMkLst>
          <pc:docMk/>
          <pc:sldMk cId="3894122084" sldId="1022"/>
        </pc:sldMkLst>
        <pc:spChg chg="mod">
          <ac:chgData name="Huang, Po-kai" userId="be743c7d-0ad3-4a01-a6bb-e19e76bd5877" providerId="ADAL" clId="{52EFD1A9-8A3C-4656-B064-0AF012E9B2D2}" dt="2022-03-10T15:54:22.729" v="778"/>
          <ac:spMkLst>
            <pc:docMk/>
            <pc:sldMk cId="3894122084" sldId="1022"/>
            <ac:spMk id="2" creationId="{F50BC353-DBFF-43BC-A6B6-BB091D21FD82}"/>
          </ac:spMkLst>
        </pc:spChg>
        <pc:graphicFrameChg chg="mod modGraphic">
          <ac:chgData name="Huang, Po-kai" userId="be743c7d-0ad3-4a01-a6bb-e19e76bd5877" providerId="ADAL" clId="{52EFD1A9-8A3C-4656-B064-0AF012E9B2D2}" dt="2022-03-10T15:54:47.084" v="784" actId="1076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52EFD1A9-8A3C-4656-B064-0AF012E9B2D2}" dt="2022-03-10T15:56:44.033" v="797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52EFD1A9-8A3C-4656-B064-0AF012E9B2D2}" dt="2022-03-10T15:56:44.033" v="797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52EFD1A9-8A3C-4656-B064-0AF012E9B2D2}" dt="2022-03-10T15:55:22.159" v="789" actId="47"/>
        <pc:sldMkLst>
          <pc:docMk/>
          <pc:sldMk cId="79706651" sldId="1024"/>
        </pc:sldMkLst>
        <pc:spChg chg="mod">
          <ac:chgData name="Huang, Po-kai" userId="be743c7d-0ad3-4a01-a6bb-e19e76bd5877" providerId="ADAL" clId="{52EFD1A9-8A3C-4656-B064-0AF012E9B2D2}" dt="2022-02-07T19:56:38.911" v="53" actId="20577"/>
          <ac:spMkLst>
            <pc:docMk/>
            <pc:sldMk cId="79706651" sldId="1024"/>
            <ac:spMk id="2" creationId="{C2419998-1CCA-4A24-9C75-DD53C01CF3E9}"/>
          </ac:spMkLst>
        </pc:spChg>
        <pc:spChg chg="mod">
          <ac:chgData name="Huang, Po-kai" userId="be743c7d-0ad3-4a01-a6bb-e19e76bd5877" providerId="ADAL" clId="{52EFD1A9-8A3C-4656-B064-0AF012E9B2D2}" dt="2022-03-03T19:18:28.291" v="444" actId="13926"/>
          <ac:spMkLst>
            <pc:docMk/>
            <pc:sldMk cId="79706651" sldId="1024"/>
            <ac:spMk id="3" creationId="{8D0D4D24-2628-4876-82C9-B31ADA835ADB}"/>
          </ac:spMkLst>
        </pc:spChg>
      </pc:sldChg>
      <pc:sldChg chg="addSp modSp new mod">
        <pc:chgData name="Huang, Po-kai" userId="be743c7d-0ad3-4a01-a6bb-e19e76bd5877" providerId="ADAL" clId="{52EFD1A9-8A3C-4656-B064-0AF012E9B2D2}" dt="2022-03-10T15:41:52.031" v="512" actId="20577"/>
        <pc:sldMkLst>
          <pc:docMk/>
          <pc:sldMk cId="2334423203" sldId="1025"/>
        </pc:sldMkLst>
        <pc:spChg chg="mod">
          <ac:chgData name="Huang, Po-kai" userId="be743c7d-0ad3-4a01-a6bb-e19e76bd5877" providerId="ADAL" clId="{52EFD1A9-8A3C-4656-B064-0AF012E9B2D2}" dt="2022-03-10T15:41:13.510" v="464" actId="20577"/>
          <ac:spMkLst>
            <pc:docMk/>
            <pc:sldMk cId="2334423203" sldId="1025"/>
            <ac:spMk id="2" creationId="{B1697C62-146D-4517-94B3-C7A0B6CD3408}"/>
          </ac:spMkLst>
        </pc:spChg>
        <pc:spChg chg="mod">
          <ac:chgData name="Huang, Po-kai" userId="be743c7d-0ad3-4a01-a6bb-e19e76bd5877" providerId="ADAL" clId="{52EFD1A9-8A3C-4656-B064-0AF012E9B2D2}" dt="2022-03-10T15:41:52.031" v="512" actId="20577"/>
          <ac:spMkLst>
            <pc:docMk/>
            <pc:sldMk cId="2334423203" sldId="1025"/>
            <ac:spMk id="3" creationId="{356FD178-EF04-4A23-9694-154EC34F0EFC}"/>
          </ac:spMkLst>
        </pc:spChg>
        <pc:graphicFrameChg chg="add mod modGraphic">
          <ac:chgData name="Huang, Po-kai" userId="be743c7d-0ad3-4a01-a6bb-e19e76bd5877" providerId="ADAL" clId="{52EFD1A9-8A3C-4656-B064-0AF012E9B2D2}" dt="2022-03-10T15:41:43.237" v="470" actId="2165"/>
          <ac:graphicFrameMkLst>
            <pc:docMk/>
            <pc:sldMk cId="2334423203" sldId="1025"/>
            <ac:graphicFrameMk id="6" creationId="{2B3FB0FF-8589-4D71-8B00-1CE135FC3A9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43:54.951" v="530"/>
        <pc:sldMkLst>
          <pc:docMk/>
          <pc:sldMk cId="1887916675" sldId="1026"/>
        </pc:sldMkLst>
        <pc:spChg chg="mod">
          <ac:chgData name="Huang, Po-kai" userId="be743c7d-0ad3-4a01-a6bb-e19e76bd5877" providerId="ADAL" clId="{52EFD1A9-8A3C-4656-B064-0AF012E9B2D2}" dt="2022-03-10T15:42:09.369" v="514"/>
          <ac:spMkLst>
            <pc:docMk/>
            <pc:sldMk cId="1887916675" sldId="1026"/>
            <ac:spMk id="2" creationId="{8A2DAAF8-28F4-4D63-AB75-2437188EE070}"/>
          </ac:spMkLst>
        </pc:spChg>
        <pc:spChg chg="mod">
          <ac:chgData name="Huang, Po-kai" userId="be743c7d-0ad3-4a01-a6bb-e19e76bd5877" providerId="ADAL" clId="{52EFD1A9-8A3C-4656-B064-0AF012E9B2D2}" dt="2022-03-10T15:42:13.737" v="515"/>
          <ac:spMkLst>
            <pc:docMk/>
            <pc:sldMk cId="1887916675" sldId="1026"/>
            <ac:spMk id="3" creationId="{3127A888-7B5A-4C76-AB6A-E4A8E1CB25DE}"/>
          </ac:spMkLst>
        </pc:spChg>
        <pc:graphicFrameChg chg="add mod modGraphic">
          <ac:chgData name="Huang, Po-kai" userId="be743c7d-0ad3-4a01-a6bb-e19e76bd5877" providerId="ADAL" clId="{52EFD1A9-8A3C-4656-B064-0AF012E9B2D2}" dt="2022-03-10T15:43:54.951" v="530"/>
          <ac:graphicFrameMkLst>
            <pc:docMk/>
            <pc:sldMk cId="1887916675" sldId="1026"/>
            <ac:graphicFrameMk id="6" creationId="{3BA80E7C-6FBB-434C-BE55-4456DE0FDAB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3:44.895" v="821" actId="14100"/>
        <pc:sldMkLst>
          <pc:docMk/>
          <pc:sldMk cId="556865804" sldId="1027"/>
        </pc:sldMkLst>
        <pc:spChg chg="mod">
          <ac:chgData name="Huang, Po-kai" userId="be743c7d-0ad3-4a01-a6bb-e19e76bd5877" providerId="ADAL" clId="{52EFD1A9-8A3C-4656-B064-0AF012E9B2D2}" dt="2022-03-10T15:42:51.008" v="522"/>
          <ac:spMkLst>
            <pc:docMk/>
            <pc:sldMk cId="556865804" sldId="1027"/>
            <ac:spMk id="2" creationId="{82E019C5-BD93-44ED-9F41-013BCF1624A8}"/>
          </ac:spMkLst>
        </pc:spChg>
        <pc:spChg chg="mod">
          <ac:chgData name="Huang, Po-kai" userId="be743c7d-0ad3-4a01-a6bb-e19e76bd5877" providerId="ADAL" clId="{52EFD1A9-8A3C-4656-B064-0AF012E9B2D2}" dt="2022-03-10T15:46:19.765" v="553"/>
          <ac:spMkLst>
            <pc:docMk/>
            <pc:sldMk cId="556865804" sldId="1027"/>
            <ac:spMk id="3" creationId="{50EB1488-5458-49EE-A714-6EEE9E6265A1}"/>
          </ac:spMkLst>
        </pc:spChg>
        <pc:graphicFrameChg chg="add mod modGraphic">
          <ac:chgData name="Huang, Po-kai" userId="be743c7d-0ad3-4a01-a6bb-e19e76bd5877" providerId="ADAL" clId="{52EFD1A9-8A3C-4656-B064-0AF012E9B2D2}" dt="2022-03-10T16:03:44.895" v="821" actId="14100"/>
          <ac:graphicFrameMkLst>
            <pc:docMk/>
            <pc:sldMk cId="556865804" sldId="1027"/>
            <ac:graphicFrameMk id="6" creationId="{D6882542-73CB-400B-B62F-D463B280B44E}"/>
          </ac:graphicFrameMkLst>
        </pc:graphicFrameChg>
      </pc:sldChg>
      <pc:sldChg chg="addSp modSp new del mod">
        <pc:chgData name="Huang, Po-kai" userId="be743c7d-0ad3-4a01-a6bb-e19e76bd5877" providerId="ADAL" clId="{52EFD1A9-8A3C-4656-B064-0AF012E9B2D2}" dt="2022-03-10T16:04:00.771" v="822" actId="47"/>
        <pc:sldMkLst>
          <pc:docMk/>
          <pc:sldMk cId="1644047091" sldId="1028"/>
        </pc:sldMkLst>
        <pc:spChg chg="mod">
          <ac:chgData name="Huang, Po-kai" userId="be743c7d-0ad3-4a01-a6bb-e19e76bd5877" providerId="ADAL" clId="{52EFD1A9-8A3C-4656-B064-0AF012E9B2D2}" dt="2022-03-10T15:45:26.270" v="552" actId="20577"/>
          <ac:spMkLst>
            <pc:docMk/>
            <pc:sldMk cId="1644047091" sldId="1028"/>
            <ac:spMk id="2" creationId="{69CFB0CA-DDA2-488B-BB17-AFFE43D4A877}"/>
          </ac:spMkLst>
        </pc:spChg>
        <pc:spChg chg="mod">
          <ac:chgData name="Huang, Po-kai" userId="be743c7d-0ad3-4a01-a6bb-e19e76bd5877" providerId="ADAL" clId="{52EFD1A9-8A3C-4656-B064-0AF012E9B2D2}" dt="2022-03-10T15:57:08.009" v="799"/>
          <ac:spMkLst>
            <pc:docMk/>
            <pc:sldMk cId="1644047091" sldId="1028"/>
            <ac:spMk id="3" creationId="{42C6AC45-403C-46F9-A1A3-04F9D2A1AEC3}"/>
          </ac:spMkLst>
        </pc:spChg>
        <pc:graphicFrameChg chg="add mod modGraphic">
          <ac:chgData name="Huang, Po-kai" userId="be743c7d-0ad3-4a01-a6bb-e19e76bd5877" providerId="ADAL" clId="{52EFD1A9-8A3C-4656-B064-0AF012E9B2D2}" dt="2022-03-10T16:03:06.857" v="810" actId="2165"/>
          <ac:graphicFrameMkLst>
            <pc:docMk/>
            <pc:sldMk cId="1644047091" sldId="1028"/>
            <ac:graphicFrameMk id="6" creationId="{324759E3-46C2-45F9-BD1B-6AF8D9942953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55:15.783" v="788" actId="1076"/>
        <pc:sldMkLst>
          <pc:docMk/>
          <pc:sldMk cId="3457551113" sldId="1029"/>
        </pc:sldMkLst>
        <pc:spChg chg="mod">
          <ac:chgData name="Huang, Po-kai" userId="be743c7d-0ad3-4a01-a6bb-e19e76bd5877" providerId="ADAL" clId="{52EFD1A9-8A3C-4656-B064-0AF012E9B2D2}" dt="2022-03-10T15:54:32.692" v="782" actId="404"/>
          <ac:spMkLst>
            <pc:docMk/>
            <pc:sldMk cId="3457551113" sldId="1029"/>
            <ac:spMk id="2" creationId="{1F84D366-9FC4-432F-9D5C-F0EB20BB21AA}"/>
          </ac:spMkLst>
        </pc:spChg>
        <pc:graphicFrameChg chg="add mod modGraphic">
          <ac:chgData name="Huang, Po-kai" userId="be743c7d-0ad3-4a01-a6bb-e19e76bd5877" providerId="ADAL" clId="{52EFD1A9-8A3C-4656-B064-0AF012E9B2D2}" dt="2022-03-10T15:55:15.783" v="788" actId="1076"/>
          <ac:graphicFrameMkLst>
            <pc:docMk/>
            <pc:sldMk cId="3457551113" sldId="1029"/>
            <ac:graphicFrameMk id="6" creationId="{FB7DF93C-2F69-4F65-8F7E-E85A38BF3A90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5:23.855" v="823"/>
        <pc:sldMkLst>
          <pc:docMk/>
          <pc:sldMk cId="3642474447" sldId="1030"/>
        </pc:sldMkLst>
        <pc:spChg chg="mod">
          <ac:chgData name="Huang, Po-kai" userId="be743c7d-0ad3-4a01-a6bb-e19e76bd5877" providerId="ADAL" clId="{52EFD1A9-8A3C-4656-B064-0AF012E9B2D2}" dt="2022-03-10T16:02:16.314" v="807" actId="20577"/>
          <ac:spMkLst>
            <pc:docMk/>
            <pc:sldMk cId="3642474447" sldId="1030"/>
            <ac:spMk id="2" creationId="{7848E92D-D4F4-40C4-85A1-919AAEC32EEC}"/>
          </ac:spMkLst>
        </pc:spChg>
        <pc:spChg chg="mod">
          <ac:chgData name="Huang, Po-kai" userId="be743c7d-0ad3-4a01-a6bb-e19e76bd5877" providerId="ADAL" clId="{52EFD1A9-8A3C-4656-B064-0AF012E9B2D2}" dt="2022-03-10T16:05:23.855" v="823"/>
          <ac:spMkLst>
            <pc:docMk/>
            <pc:sldMk cId="3642474447" sldId="1030"/>
            <ac:spMk id="3" creationId="{583D8D0E-72F6-4FE0-9AB0-485AF08B73A5}"/>
          </ac:spMkLst>
        </pc:spChg>
        <pc:graphicFrameChg chg="add mod modGraphic">
          <ac:chgData name="Huang, Po-kai" userId="be743c7d-0ad3-4a01-a6bb-e19e76bd5877" providerId="ADAL" clId="{52EFD1A9-8A3C-4656-B064-0AF012E9B2D2}" dt="2022-03-10T16:02:52.604" v="809" actId="2165"/>
          <ac:graphicFrameMkLst>
            <pc:docMk/>
            <pc:sldMk cId="3642474447" sldId="1030"/>
            <ac:graphicFrameMk id="6" creationId="{38C1875C-9184-40E0-9341-B633A56F2604}"/>
          </ac:graphicFrameMkLst>
        </pc:graphicFrameChg>
      </pc:sldChg>
      <pc:sldMasterChg chg="modSp mod">
        <pc:chgData name="Huang, Po-kai" userId="be743c7d-0ad3-4a01-a6bb-e19e76bd5877" providerId="ADAL" clId="{52EFD1A9-8A3C-4656-B064-0AF012E9B2D2}" dt="2022-03-10T15:57:47.083" v="80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2EFD1A9-8A3C-4656-B064-0AF012E9B2D2}" dt="2022-03-10T15:57:47.083" v="80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4DE3073D-9F87-458A-A859-272AC9E169F5}"/>
    <pc:docChg chg="undo custSel addSld delSld modSld modMainMaster">
      <pc:chgData name="Huang, Po-kai" userId="be743c7d-0ad3-4a01-a6bb-e19e76bd5877" providerId="ADAL" clId="{4DE3073D-9F87-458A-A859-272AC9E169F5}" dt="2022-01-15T18:31:40.367" v="5415" actId="47"/>
      <pc:docMkLst>
        <pc:docMk/>
      </pc:docMkLst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644798315" sldId="263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022623413" sldId="270"/>
        </pc:sldMkLst>
      </pc:sldChg>
      <pc:sldChg chg="modSp mod">
        <pc:chgData name="Huang, Po-kai" userId="be743c7d-0ad3-4a01-a6bb-e19e76bd5877" providerId="ADAL" clId="{4DE3073D-9F87-458A-A859-272AC9E169F5}" dt="2022-01-15T16:47:43.955" v="42" actId="20577"/>
        <pc:sldMkLst>
          <pc:docMk/>
          <pc:sldMk cId="0" sldId="331"/>
        </pc:sldMkLst>
        <pc:spChg chg="mod">
          <ac:chgData name="Huang, Po-kai" userId="be743c7d-0ad3-4a01-a6bb-e19e76bd5877" providerId="ADAL" clId="{4DE3073D-9F87-458A-A859-272AC9E169F5}" dt="2022-01-15T16:47:04.911" v="2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4DE3073D-9F87-458A-A859-272AC9E169F5}" dt="2022-01-15T16:47:43.955" v="42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4DE3073D-9F87-458A-A859-272AC9E169F5}" dt="2022-01-15T16:47:37.839" v="36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1588819839" sldId="1007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892515294" sldId="1008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139954062" sldId="1011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920848846" sldId="1012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4096326633" sldId="1014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769909081" sldId="1016"/>
        </pc:sldMkLst>
      </pc:sldChg>
      <pc:sldChg chg="modSp new mod">
        <pc:chgData name="Huang, Po-kai" userId="be743c7d-0ad3-4a01-a6bb-e19e76bd5877" providerId="ADAL" clId="{4DE3073D-9F87-458A-A859-272AC9E169F5}" dt="2022-01-15T17:36:20.319" v="3227"/>
        <pc:sldMkLst>
          <pc:docMk/>
          <pc:sldMk cId="2045496877" sldId="1017"/>
        </pc:sldMkLst>
        <pc:spChg chg="mod">
          <ac:chgData name="Huang, Po-kai" userId="be743c7d-0ad3-4a01-a6bb-e19e76bd5877" providerId="ADAL" clId="{4DE3073D-9F87-458A-A859-272AC9E169F5}" dt="2022-01-15T16:48:28.479" v="53" actId="20577"/>
          <ac:spMkLst>
            <pc:docMk/>
            <pc:sldMk cId="2045496877" sldId="1017"/>
            <ac:spMk id="2" creationId="{476F18F2-13A6-4D9E-96C7-3AB152E74C02}"/>
          </ac:spMkLst>
        </pc:spChg>
        <pc:spChg chg="mod">
          <ac:chgData name="Huang, Po-kai" userId="be743c7d-0ad3-4a01-a6bb-e19e76bd5877" providerId="ADAL" clId="{4DE3073D-9F87-458A-A859-272AC9E169F5}" dt="2022-01-15T17:36:20.319" v="3227"/>
          <ac:spMkLst>
            <pc:docMk/>
            <pc:sldMk cId="2045496877" sldId="1017"/>
            <ac:spMk id="3" creationId="{FC5ABDE8-F200-4A5B-B811-908DC3C434B7}"/>
          </ac:spMkLst>
        </pc:spChg>
      </pc:sldChg>
      <pc:sldChg chg="modSp new mod">
        <pc:chgData name="Huang, Po-kai" userId="be743c7d-0ad3-4a01-a6bb-e19e76bd5877" providerId="ADAL" clId="{4DE3073D-9F87-458A-A859-272AC9E169F5}" dt="2022-01-15T18:05:50.886" v="3831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4DE3073D-9F87-458A-A859-272AC9E169F5}" dt="2022-01-15T16:50:44.392" v="232" actId="20577"/>
          <ac:spMkLst>
            <pc:docMk/>
            <pc:sldMk cId="1912253308" sldId="1018"/>
            <ac:spMk id="2" creationId="{B6926FA0-6419-44C3-8300-E3AA7B983E96}"/>
          </ac:spMkLst>
        </pc:spChg>
        <pc:spChg chg="mod">
          <ac:chgData name="Huang, Po-kai" userId="be743c7d-0ad3-4a01-a6bb-e19e76bd5877" providerId="ADAL" clId="{4DE3073D-9F87-458A-A859-272AC9E169F5}" dt="2022-01-15T18:05:50.886" v="3831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new mod">
        <pc:chgData name="Huang, Po-kai" userId="be743c7d-0ad3-4a01-a6bb-e19e76bd5877" providerId="ADAL" clId="{4DE3073D-9F87-458A-A859-272AC9E169F5}" dt="2022-01-15T18:21:14.873" v="512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4DE3073D-9F87-458A-A859-272AC9E169F5}" dt="2022-01-15T16:53:20.617" v="396"/>
          <ac:spMkLst>
            <pc:docMk/>
            <pc:sldMk cId="843517436" sldId="1019"/>
            <ac:spMk id="2" creationId="{0269D53A-D6F4-45A0-963B-E7BF6541DEC5}"/>
          </ac:spMkLst>
        </pc:spChg>
        <pc:spChg chg="mod">
          <ac:chgData name="Huang, Po-kai" userId="be743c7d-0ad3-4a01-a6bb-e19e76bd5877" providerId="ADAL" clId="{4DE3073D-9F87-458A-A859-272AC9E169F5}" dt="2022-01-15T18:21:14.873" v="512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new mod">
        <pc:chgData name="Huang, Po-kai" userId="be743c7d-0ad3-4a01-a6bb-e19e76bd5877" providerId="ADAL" clId="{4DE3073D-9F87-458A-A859-272AC9E169F5}" dt="2022-01-15T18:13:45.737" v="4779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4DE3073D-9F87-458A-A859-272AC9E169F5}" dt="2022-01-15T17:12:49.685" v="1944"/>
          <ac:spMkLst>
            <pc:docMk/>
            <pc:sldMk cId="2964243044" sldId="1020"/>
            <ac:spMk id="2" creationId="{391006D7-9B92-4A25-BFF3-9ECB3FCBCF80}"/>
          </ac:spMkLst>
        </pc:spChg>
        <pc:spChg chg="mod">
          <ac:chgData name="Huang, Po-kai" userId="be743c7d-0ad3-4a01-a6bb-e19e76bd5877" providerId="ADAL" clId="{4DE3073D-9F87-458A-A859-272AC9E169F5}" dt="2022-01-15T18:13:45.737" v="4779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4DE3073D-9F87-458A-A859-272AC9E169F5}" dt="2022-01-15T18:25:09.388" v="5212"/>
        <pc:sldMkLst>
          <pc:docMk/>
          <pc:sldMk cId="3352680087" sldId="1021"/>
        </pc:sldMkLst>
        <pc:spChg chg="mod">
          <ac:chgData name="Huang, Po-kai" userId="be743c7d-0ad3-4a01-a6bb-e19e76bd5877" providerId="ADAL" clId="{4DE3073D-9F87-458A-A859-272AC9E169F5}" dt="2022-01-15T17:53:20.048" v="3441" actId="20577"/>
          <ac:spMkLst>
            <pc:docMk/>
            <pc:sldMk cId="3352680087" sldId="1021"/>
            <ac:spMk id="2" creationId="{E91A90BA-E260-45C4-8B48-7449A1C5AA30}"/>
          </ac:spMkLst>
        </pc:spChg>
        <pc:spChg chg="mod">
          <ac:chgData name="Huang, Po-kai" userId="be743c7d-0ad3-4a01-a6bb-e19e76bd5877" providerId="ADAL" clId="{4DE3073D-9F87-458A-A859-272AC9E169F5}" dt="2022-01-15T18:25:09.388" v="5212"/>
          <ac:spMkLst>
            <pc:docMk/>
            <pc:sldMk cId="3352680087" sldId="1021"/>
            <ac:spMk id="3" creationId="{FAFC47AC-1A5D-4D8A-8E8D-20C7A7DC6D54}"/>
          </ac:spMkLst>
        </pc:spChg>
      </pc:sldChg>
      <pc:sldChg chg="addSp delSp modSp new mod">
        <pc:chgData name="Huang, Po-kai" userId="be743c7d-0ad3-4a01-a6bb-e19e76bd5877" providerId="ADAL" clId="{4DE3073D-9F87-458A-A859-272AC9E169F5}" dt="2022-01-15T18:31:22.945" v="5414" actId="113"/>
        <pc:sldMkLst>
          <pc:docMk/>
          <pc:sldMk cId="3894122084" sldId="1022"/>
        </pc:sldMkLst>
        <pc:spChg chg="mod">
          <ac:chgData name="Huang, Po-kai" userId="be743c7d-0ad3-4a01-a6bb-e19e76bd5877" providerId="ADAL" clId="{4DE3073D-9F87-458A-A859-272AC9E169F5}" dt="2022-01-15T18:30:46.161" v="5405" actId="20577"/>
          <ac:spMkLst>
            <pc:docMk/>
            <pc:sldMk cId="3894122084" sldId="1022"/>
            <ac:spMk id="2" creationId="{F50BC353-DBFF-43BC-A6B6-BB091D21FD82}"/>
          </ac:spMkLst>
        </pc:spChg>
        <pc:spChg chg="del">
          <ac:chgData name="Huang, Po-kai" userId="be743c7d-0ad3-4a01-a6bb-e19e76bd5877" providerId="ADAL" clId="{4DE3073D-9F87-458A-A859-272AC9E169F5}" dt="2022-01-15T18:25:56.957" v="5214"/>
          <ac:spMkLst>
            <pc:docMk/>
            <pc:sldMk cId="3894122084" sldId="1022"/>
            <ac:spMk id="3" creationId="{ED3828AD-D943-4039-A033-24B7051F81B1}"/>
          </ac:spMkLst>
        </pc:spChg>
        <pc:graphicFrameChg chg="add mod modGraphic">
          <ac:chgData name="Huang, Po-kai" userId="be743c7d-0ad3-4a01-a6bb-e19e76bd5877" providerId="ADAL" clId="{4DE3073D-9F87-458A-A859-272AC9E169F5}" dt="2022-01-15T18:31:22.945" v="5414" actId="113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4DE3073D-9F87-458A-A859-272AC9E169F5}" dt="2022-01-15T16:47:25.700" v="3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4DE3073D-9F87-458A-A859-272AC9E169F5}" dt="2022-01-15T16:47:25.700" v="35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4DE3073D-9F87-458A-A859-272AC9E169F5}" dt="2022-01-15T16:47:20.944" v="3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D737EF04-E926-4BBE-96C0-B6D592501ABB}"/>
    <pc:docChg chg="undo custSel addSld delSld modSld modMainMaster">
      <pc:chgData name="Huang, Po-kai" userId="be743c7d-0ad3-4a01-a6bb-e19e76bd5877" providerId="ADAL" clId="{D737EF04-E926-4BBE-96C0-B6D592501ABB}" dt="2022-08-11T13:36:36.894" v="1404" actId="20577"/>
      <pc:docMkLst>
        <pc:docMk/>
      </pc:docMkLst>
      <pc:sldChg chg="modSp mod">
        <pc:chgData name="Huang, Po-kai" userId="be743c7d-0ad3-4a01-a6bb-e19e76bd5877" providerId="ADAL" clId="{D737EF04-E926-4BBE-96C0-B6D592501ABB}" dt="2022-08-03T17:27:30.504" v="1374" actId="20577"/>
        <pc:sldMkLst>
          <pc:docMk/>
          <pc:sldMk cId="0" sldId="331"/>
        </pc:sldMkLst>
        <pc:spChg chg="mod">
          <ac:chgData name="Huang, Po-kai" userId="be743c7d-0ad3-4a01-a6bb-e19e76bd5877" providerId="ADAL" clId="{D737EF04-E926-4BBE-96C0-B6D592501ABB}" dt="2022-07-29T19:58:37.030" v="5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D737EF04-E926-4BBE-96C0-B6D592501ABB}" dt="2022-07-29T19:58:42.210" v="5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D737EF04-E926-4BBE-96C0-B6D592501ABB}" dt="2022-08-03T17:27:30.504" v="137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2045496877" sldId="1017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1912253308" sldId="1018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843517436" sldId="1019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2964243044" sldId="1020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352680087" sldId="1021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894122084" sldId="1022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1092683960" sldId="1023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2334423203" sldId="1025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1887916675" sldId="1026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556865804" sldId="1027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457551113" sldId="1029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642474447" sldId="1030"/>
        </pc:sldMkLst>
      </pc:sldChg>
      <pc:sldChg chg="addSp delSp modSp new mod">
        <pc:chgData name="Huang, Po-kai" userId="be743c7d-0ad3-4a01-a6bb-e19e76bd5877" providerId="ADAL" clId="{D737EF04-E926-4BBE-96C0-B6D592501ABB}" dt="2022-07-29T20:13:19.354" v="1267" actId="20577"/>
        <pc:sldMkLst>
          <pc:docMk/>
          <pc:sldMk cId="3817967851" sldId="1031"/>
        </pc:sldMkLst>
        <pc:spChg chg="mod">
          <ac:chgData name="Huang, Po-kai" userId="be743c7d-0ad3-4a01-a6bb-e19e76bd5877" providerId="ADAL" clId="{D737EF04-E926-4BBE-96C0-B6D592501ABB}" dt="2022-07-29T19:59:16.008" v="93" actId="20577"/>
          <ac:spMkLst>
            <pc:docMk/>
            <pc:sldMk cId="3817967851" sldId="1031"/>
            <ac:spMk id="2" creationId="{5D9B21D7-4367-4236-9A55-D76AB5EB8719}"/>
          </ac:spMkLst>
        </pc:spChg>
        <pc:spChg chg="mod">
          <ac:chgData name="Huang, Po-kai" userId="be743c7d-0ad3-4a01-a6bb-e19e76bd5877" providerId="ADAL" clId="{D737EF04-E926-4BBE-96C0-B6D592501ABB}" dt="2022-07-29T20:06:42.478" v="537" actId="20577"/>
          <ac:spMkLst>
            <pc:docMk/>
            <pc:sldMk cId="3817967851" sldId="1031"/>
            <ac:spMk id="3" creationId="{658F1FD8-4D7B-4EFB-B8C6-66738AF9AE0A}"/>
          </ac:spMkLst>
        </pc:spChg>
        <pc:graphicFrameChg chg="add mod modGraphic">
          <ac:chgData name="Huang, Po-kai" userId="be743c7d-0ad3-4a01-a6bb-e19e76bd5877" providerId="ADAL" clId="{D737EF04-E926-4BBE-96C0-B6D592501ABB}" dt="2022-07-29T20:13:06.355" v="1248"/>
          <ac:graphicFrameMkLst>
            <pc:docMk/>
            <pc:sldMk cId="3817967851" sldId="1031"/>
            <ac:graphicFrameMk id="6" creationId="{0E8A6D6A-755C-4691-A979-BE694DF015B9}"/>
          </ac:graphicFrameMkLst>
        </pc:graphicFrameChg>
        <pc:graphicFrameChg chg="add del">
          <ac:chgData name="Huang, Po-kai" userId="be743c7d-0ad3-4a01-a6bb-e19e76bd5877" providerId="ADAL" clId="{D737EF04-E926-4BBE-96C0-B6D592501ABB}" dt="2022-07-29T20:04:48.427" v="456"/>
          <ac:graphicFrameMkLst>
            <pc:docMk/>
            <pc:sldMk cId="3817967851" sldId="1031"/>
            <ac:graphicFrameMk id="7" creationId="{3E627194-15D7-4668-B266-53F24DCB4DA2}"/>
          </ac:graphicFrameMkLst>
        </pc:graphicFrameChg>
        <pc:graphicFrameChg chg="add mod modGraphic">
          <ac:chgData name="Huang, Po-kai" userId="be743c7d-0ad3-4a01-a6bb-e19e76bd5877" providerId="ADAL" clId="{D737EF04-E926-4BBE-96C0-B6D592501ABB}" dt="2022-07-29T20:13:19.354" v="1267" actId="20577"/>
          <ac:graphicFrameMkLst>
            <pc:docMk/>
            <pc:sldMk cId="3817967851" sldId="1031"/>
            <ac:graphicFrameMk id="8" creationId="{0015F100-9DAB-4935-B2D8-3AAB72157DC2}"/>
          </ac:graphicFrameMkLst>
        </pc:graphicFrameChg>
      </pc:sldChg>
      <pc:sldChg chg="addSp modSp new mod">
        <pc:chgData name="Huang, Po-kai" userId="be743c7d-0ad3-4a01-a6bb-e19e76bd5877" providerId="ADAL" clId="{D737EF04-E926-4BBE-96C0-B6D592501ABB}" dt="2022-08-11T13:36:36.894" v="1404" actId="20577"/>
        <pc:sldMkLst>
          <pc:docMk/>
          <pc:sldMk cId="57659421" sldId="1032"/>
        </pc:sldMkLst>
        <pc:spChg chg="mod">
          <ac:chgData name="Huang, Po-kai" userId="be743c7d-0ad3-4a01-a6bb-e19e76bd5877" providerId="ADAL" clId="{D737EF04-E926-4BBE-96C0-B6D592501ABB}" dt="2022-07-29T20:06:58.927" v="542" actId="20577"/>
          <ac:spMkLst>
            <pc:docMk/>
            <pc:sldMk cId="57659421" sldId="1032"/>
            <ac:spMk id="2" creationId="{A5866E11-C858-4D13-AC34-224FA3310463}"/>
          </ac:spMkLst>
        </pc:spChg>
        <pc:spChg chg="mod">
          <ac:chgData name="Huang, Po-kai" userId="be743c7d-0ad3-4a01-a6bb-e19e76bd5877" providerId="ADAL" clId="{D737EF04-E926-4BBE-96C0-B6D592501ABB}" dt="2022-07-29T20:16:42.180" v="1306" actId="12"/>
          <ac:spMkLst>
            <pc:docMk/>
            <pc:sldMk cId="57659421" sldId="1032"/>
            <ac:spMk id="3" creationId="{BC6DE5D7-8F9E-4863-9FC0-3DC3A4D8422B}"/>
          </ac:spMkLst>
        </pc:spChg>
        <pc:graphicFrameChg chg="add mod modGraphic">
          <ac:chgData name="Huang, Po-kai" userId="be743c7d-0ad3-4a01-a6bb-e19e76bd5877" providerId="ADAL" clId="{D737EF04-E926-4BBE-96C0-B6D592501ABB}" dt="2022-08-11T13:36:36.894" v="1404" actId="20577"/>
          <ac:graphicFrameMkLst>
            <pc:docMk/>
            <pc:sldMk cId="57659421" sldId="1032"/>
            <ac:graphicFrameMk id="6" creationId="{44E4041C-DB19-4FFE-8A58-DF0971CB81B0}"/>
          </ac:graphicFrameMkLst>
        </pc:graphicFrameChg>
      </pc:sldChg>
      <pc:sldMasterChg chg="modSp mod">
        <pc:chgData name="Huang, Po-kai" userId="be743c7d-0ad3-4a01-a6bb-e19e76bd5877" providerId="ADAL" clId="{D737EF04-E926-4BBE-96C0-B6D592501ABB}" dt="2022-08-11T13:33:09.282" v="137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737EF04-E926-4BBE-96C0-B6D592501ABB}" dt="2022-08-11T13:33:09.282" v="137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DADB9DCE-BE06-4EA8-A055-BFA910EBFCAF}"/>
    <pc:docChg chg="custSel modSld modMainMaster">
      <pc:chgData name="Huang, Po-kai" userId="be743c7d-0ad3-4a01-a6bb-e19e76bd5877" providerId="ADAL" clId="{DADB9DCE-BE06-4EA8-A055-BFA910EBFCAF}" dt="2022-01-21T20:31:34.387" v="364" actId="20577"/>
      <pc:docMkLst>
        <pc:docMk/>
      </pc:docMkLst>
      <pc:sldChg chg="modSp mod">
        <pc:chgData name="Huang, Po-kai" userId="be743c7d-0ad3-4a01-a6bb-e19e76bd5877" providerId="ADAL" clId="{DADB9DCE-BE06-4EA8-A055-BFA910EBFCAF}" dt="2022-01-21T17:35:34.208" v="254"/>
        <pc:sldMkLst>
          <pc:docMk/>
          <pc:sldMk cId="3964907625" sldId="1015"/>
        </pc:sldMkLst>
        <pc:spChg chg="mod">
          <ac:chgData name="Huang, Po-kai" userId="be743c7d-0ad3-4a01-a6bb-e19e76bd5877" providerId="ADAL" clId="{DADB9DCE-BE06-4EA8-A055-BFA910EBFCAF}" dt="2022-01-21T17:35:34.208" v="254"/>
          <ac:spMkLst>
            <pc:docMk/>
            <pc:sldMk cId="3964907625" sldId="1015"/>
            <ac:spMk id="2" creationId="{47352B74-83E2-415F-B741-59DE564FB41A}"/>
          </ac:spMkLst>
        </pc:spChg>
      </pc:sldChg>
      <pc:sldChg chg="modSp mod">
        <pc:chgData name="Huang, Po-kai" userId="be743c7d-0ad3-4a01-a6bb-e19e76bd5877" providerId="ADAL" clId="{DADB9DCE-BE06-4EA8-A055-BFA910EBFCAF}" dt="2022-01-20T21:02:35.467" v="158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DADB9DCE-BE06-4EA8-A055-BFA910EBFCAF}" dt="2022-01-20T21:02:35.467" v="158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DADB9DCE-BE06-4EA8-A055-BFA910EBFCAF}" dt="2022-01-21T20:28:27.002" v="35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DADB9DCE-BE06-4EA8-A055-BFA910EBFCAF}" dt="2022-01-21T20:28:27.002" v="35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DADB9DCE-BE06-4EA8-A055-BFA910EBFCAF}" dt="2022-01-21T20:30:25.325" v="359"/>
        <pc:sldMkLst>
          <pc:docMk/>
          <pc:sldMk cId="3352680087" sldId="1021"/>
        </pc:sldMkLst>
        <pc:spChg chg="mod">
          <ac:chgData name="Huang, Po-kai" userId="be743c7d-0ad3-4a01-a6bb-e19e76bd5877" providerId="ADAL" clId="{DADB9DCE-BE06-4EA8-A055-BFA910EBFCAF}" dt="2022-01-21T20:30:25.325" v="359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DADB9DCE-BE06-4EA8-A055-BFA910EBFCAF}" dt="2022-01-21T20:31:34.387" v="364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DADB9DCE-BE06-4EA8-A055-BFA910EBFCAF}" dt="2022-01-21T20:31:34.387" v="364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DADB9DCE-BE06-4EA8-A055-BFA910EBFCAF}" dt="2022-01-21T17:39:21.980" v="3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ADB9DCE-BE06-4EA8-A055-BFA910EBFCAF}" dt="2022-01-21T17:39:21.980" v="3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C92F303-DCB5-43FA-BCF3-159BD3D5871A}"/>
    <pc:docChg chg="undo custSel addSld delSld modSld modMainMaster">
      <pc:chgData name="Huang, Po-kai" userId="be743c7d-0ad3-4a01-a6bb-e19e76bd5877" providerId="ADAL" clId="{7C92F303-DCB5-43FA-BCF3-159BD3D5871A}" dt="2022-01-19T16:11:55.310" v="1377" actId="20577"/>
      <pc:docMkLst>
        <pc:docMk/>
      </pc:docMkLst>
      <pc:sldChg chg="modSp mod">
        <pc:chgData name="Huang, Po-kai" userId="be743c7d-0ad3-4a01-a6bb-e19e76bd5877" providerId="ADAL" clId="{7C92F303-DCB5-43FA-BCF3-159BD3D5871A}" dt="2022-01-19T16:11:55.310" v="1377" actId="20577"/>
        <pc:sldMkLst>
          <pc:docMk/>
          <pc:sldMk cId="0" sldId="331"/>
        </pc:sldMkLst>
        <pc:spChg chg="mod">
          <ac:chgData name="Huang, Po-kai" userId="be743c7d-0ad3-4a01-a6bb-e19e76bd5877" providerId="ADAL" clId="{7C92F303-DCB5-43FA-BCF3-159BD3D5871A}" dt="2022-01-18T15:46:26.806" v="204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7C92F303-DCB5-43FA-BCF3-159BD3D5871A}" dt="2022-01-19T16:11:55.310" v="137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add mod">
        <pc:chgData name="Huang, Po-kai" userId="be743c7d-0ad3-4a01-a6bb-e19e76bd5877" providerId="ADAL" clId="{7C92F303-DCB5-43FA-BCF3-159BD3D5871A}" dt="2022-01-15T18:47:14.282" v="95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7C92F303-DCB5-43FA-BCF3-159BD3D5871A}" dt="2022-01-15T18:46:39.463" v="83" actId="20577"/>
          <ac:spMkLst>
            <pc:docMk/>
            <pc:sldMk cId="3964907625" sldId="1015"/>
            <ac:spMk id="2" creationId="{47352B74-83E2-415F-B741-59DE564FB41A}"/>
          </ac:spMkLst>
        </pc:spChg>
        <pc:spChg chg="mod">
          <ac:chgData name="Huang, Po-kai" userId="be743c7d-0ad3-4a01-a6bb-e19e76bd5877" providerId="ADAL" clId="{7C92F303-DCB5-43FA-BCF3-159BD3D5871A}" dt="2022-01-15T18:47:14.282" v="95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C92F303-DCB5-43FA-BCF3-159BD3D5871A}" dt="2022-01-15T18:46:18.701" v="75" actId="20577"/>
          <ac:spMkLst>
            <pc:docMk/>
            <pc:sldMk cId="3964907625" sldId="1015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7C92F303-DCB5-43FA-BCF3-159BD3D5871A}" dt="2022-01-18T17:00:00.510" v="1279" actId="20577"/>
        <pc:sldMkLst>
          <pc:docMk/>
          <pc:sldMk cId="843517436" sldId="1019"/>
        </pc:sldMkLst>
        <pc:spChg chg="mod">
          <ac:chgData name="Huang, Po-kai" userId="be743c7d-0ad3-4a01-a6bb-e19e76bd5877" providerId="ADAL" clId="{7C92F303-DCB5-43FA-BCF3-159BD3D5871A}" dt="2022-01-18T17:00:00.510" v="1279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7C92F303-DCB5-43FA-BCF3-159BD3D5871A}" dt="2022-01-18T17:05:26.960" v="131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7C92F303-DCB5-43FA-BCF3-159BD3D5871A}" dt="2022-01-18T17:05:26.960" v="131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7C92F303-DCB5-43FA-BCF3-159BD3D5871A}" dt="2022-01-18T17:06:11.616" v="1327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7C92F303-DCB5-43FA-BCF3-159BD3D5871A}" dt="2022-01-18T17:06:11.616" v="1327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7C92F303-DCB5-43FA-BCF3-159BD3D5871A}" dt="2022-01-18T17:02:17.645" v="1290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7C92F303-DCB5-43FA-BCF3-159BD3D5871A}" dt="2022-01-18T17:02:17.645" v="1290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7C92F303-DCB5-43FA-BCF3-159BD3D5871A}" dt="2022-01-18T17:01:00.246" v="1283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7C92F303-DCB5-43FA-BCF3-159BD3D5871A}" dt="2022-01-18T17:01:00.246" v="1283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7C92F303-DCB5-43FA-BCF3-159BD3D5871A}" dt="2022-01-18T16:56:59.361" v="1273" actId="2696"/>
        <pc:sldMkLst>
          <pc:docMk/>
          <pc:sldMk cId="2591016765" sldId="1024"/>
        </pc:sldMkLst>
        <pc:spChg chg="mod">
          <ac:chgData name="Huang, Po-kai" userId="be743c7d-0ad3-4a01-a6bb-e19e76bd5877" providerId="ADAL" clId="{7C92F303-DCB5-43FA-BCF3-159BD3D5871A}" dt="2022-01-18T16:40:56.070" v="559" actId="20577"/>
          <ac:spMkLst>
            <pc:docMk/>
            <pc:sldMk cId="2591016765" sldId="1024"/>
            <ac:spMk id="2" creationId="{210DAFE9-BD03-4536-A18B-EE4515A0C0FF}"/>
          </ac:spMkLst>
        </pc:spChg>
        <pc:spChg chg="mod">
          <ac:chgData name="Huang, Po-kai" userId="be743c7d-0ad3-4a01-a6bb-e19e76bd5877" providerId="ADAL" clId="{7C92F303-DCB5-43FA-BCF3-159BD3D5871A}" dt="2022-01-18T16:55:10.605" v="1272" actId="20577"/>
          <ac:spMkLst>
            <pc:docMk/>
            <pc:sldMk cId="2591016765" sldId="1024"/>
            <ac:spMk id="3" creationId="{739A29DA-A704-43C0-86EA-5610ABEFBDBD}"/>
          </ac:spMkLst>
        </pc:spChg>
      </pc:sldChg>
      <pc:sldChg chg="modSp new del mod">
        <pc:chgData name="Huang, Po-kai" userId="be743c7d-0ad3-4a01-a6bb-e19e76bd5877" providerId="ADAL" clId="{7C92F303-DCB5-43FA-BCF3-159BD3D5871A}" dt="2022-01-15T18:47:25.491" v="96" actId="47"/>
        <pc:sldMkLst>
          <pc:docMk/>
          <pc:sldMk cId="2878478906" sldId="1024"/>
        </pc:sldMkLst>
        <pc:spChg chg="mod">
          <ac:chgData name="Huang, Po-kai" userId="be743c7d-0ad3-4a01-a6bb-e19e76bd5877" providerId="ADAL" clId="{7C92F303-DCB5-43FA-BCF3-159BD3D5871A}" dt="2022-01-15T18:45:44.060" v="38" actId="20577"/>
          <ac:spMkLst>
            <pc:docMk/>
            <pc:sldMk cId="2878478906" sldId="1024"/>
            <ac:spMk id="2" creationId="{8FACF68A-2300-49BC-9B2A-0A013703AD91}"/>
          </ac:spMkLst>
        </pc:spChg>
      </pc:sldChg>
      <pc:sldMasterChg chg="modSp mod">
        <pc:chgData name="Huang, Po-kai" userId="be743c7d-0ad3-4a01-a6bb-e19e76bd5877" providerId="ADAL" clId="{7C92F303-DCB5-43FA-BCF3-159BD3D5871A}" dt="2022-01-17T20:59:13.546" v="2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C92F303-DCB5-43FA-BCF3-159BD3D5871A}" dt="2022-01-17T20:59:13.546" v="2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3B466C07-8AA1-460A-9EE1-372C85146E36}"/>
    <pc:docChg chg="undo custSel addSld delSld modSld">
      <pc:chgData name="Huang, Po-kai" userId="be743c7d-0ad3-4a01-a6bb-e19e76bd5877" providerId="ADAL" clId="{3B466C07-8AA1-460A-9EE1-372C85146E36}" dt="2022-01-15T18:41:39.970" v="648" actId="47"/>
      <pc:docMkLst>
        <pc:docMk/>
      </pc:docMkLst>
      <pc:sldChg chg="modSp mod">
        <pc:chgData name="Huang, Po-kai" userId="be743c7d-0ad3-4a01-a6bb-e19e76bd5877" providerId="ADAL" clId="{3B466C07-8AA1-460A-9EE1-372C85146E36}" dt="2022-01-15T18:32:03.289" v="0" actId="20577"/>
        <pc:sldMkLst>
          <pc:docMk/>
          <pc:sldMk cId="0" sldId="331"/>
        </pc:sldMkLst>
        <pc:spChg chg="mod">
          <ac:chgData name="Huang, Po-kai" userId="be743c7d-0ad3-4a01-a6bb-e19e76bd5877" providerId="ADAL" clId="{3B466C07-8AA1-460A-9EE1-372C85146E36}" dt="2022-01-15T18:32:03.289" v="0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modSp mod">
        <pc:chgData name="Huang, Po-kai" userId="be743c7d-0ad3-4a01-a6bb-e19e76bd5877" providerId="ADAL" clId="{3B466C07-8AA1-460A-9EE1-372C85146E36}" dt="2022-01-15T18:32:16.953" v="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3B466C07-8AA1-460A-9EE1-372C85146E36}" dt="2022-01-15T18:32:16.953" v="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3B466C07-8AA1-460A-9EE1-372C85146E36}" dt="2022-01-15T18:34:07.260" v="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3B466C07-8AA1-460A-9EE1-372C85146E36}" dt="2022-01-15T18:34:07.260" v="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3B466C07-8AA1-460A-9EE1-372C85146E36}" dt="2022-01-15T18:34:52.715" v="1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3B466C07-8AA1-460A-9EE1-372C85146E36}" dt="2022-01-15T18:34:52.715" v="1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3B466C07-8AA1-460A-9EE1-372C85146E36}" dt="2022-01-15T18:40:58.077" v="645" actId="108"/>
        <pc:sldMkLst>
          <pc:docMk/>
          <pc:sldMk cId="1092683960" sldId="1023"/>
        </pc:sldMkLst>
        <pc:spChg chg="mod">
          <ac:chgData name="Huang, Po-kai" userId="be743c7d-0ad3-4a01-a6bb-e19e76bd5877" providerId="ADAL" clId="{3B466C07-8AA1-460A-9EE1-372C85146E36}" dt="2022-01-15T18:35:39.696" v="29" actId="20577"/>
          <ac:spMkLst>
            <pc:docMk/>
            <pc:sldMk cId="1092683960" sldId="1023"/>
            <ac:spMk id="2" creationId="{89A1FAC7-F063-4D17-BB66-EB14195A7A38}"/>
          </ac:spMkLst>
        </pc:spChg>
        <pc:spChg chg="mod">
          <ac:chgData name="Huang, Po-kai" userId="be743c7d-0ad3-4a01-a6bb-e19e76bd5877" providerId="ADAL" clId="{3B466C07-8AA1-460A-9EE1-372C85146E36}" dt="2022-01-15T18:40:58.077" v="645" actId="108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3B466C07-8AA1-460A-9EE1-372C85146E36}" dt="2022-01-15T18:41:39.970" v="648" actId="47"/>
        <pc:sldMkLst>
          <pc:docMk/>
          <pc:sldMk cId="2012328865" sldId="1024"/>
        </pc:sldMkLst>
        <pc:spChg chg="mod">
          <ac:chgData name="Huang, Po-kai" userId="be743c7d-0ad3-4a01-a6bb-e19e76bd5877" providerId="ADAL" clId="{3B466C07-8AA1-460A-9EE1-372C85146E36}" dt="2022-01-15T18:41:34.221" v="647"/>
          <ac:spMkLst>
            <pc:docMk/>
            <pc:sldMk cId="2012328865" sldId="1024"/>
            <ac:spMk id="2" creationId="{E3F91056-C0F5-4BA5-BB2C-CF52684D20B3}"/>
          </ac:spMkLst>
        </pc:spChg>
      </pc:sld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8/11/2022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802.11-22/1221r1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tents.justia.com/inventor/daniel-f-brav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Additional 11bi Requirements for Issue 2 and Issue 7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2022-07-29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97865"/>
              </p:ext>
            </p:extLst>
          </p:nvPr>
        </p:nvGraphicFramePr>
        <p:xfrm>
          <a:off x="1152525" y="2748996"/>
          <a:ext cx="7391400" cy="35851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2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1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084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717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398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700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723942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21D7-4367-4236-9A55-D76AB5EB8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Requirement for Issue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F1FD8-4D7B-4EFB-B8C6-66738AF9A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11 bi has approved the following requirement for Issue 2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R="0"/>
            <a:r>
              <a:rPr lang="en-US" sz="2000" dirty="0"/>
              <a:t>802.1X authentication is currently done using data frame after association. To achieve above requirement, we propose the following requirement to handle 802.1X authentication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BC87B-C40D-4C06-9476-9FFF9589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1E06E-B6E8-4340-AB36-77DCEC03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E8A6D6A-755C-4691-A979-BE694DF01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939817"/>
              </p:ext>
            </p:extLst>
          </p:nvPr>
        </p:nvGraphicFramePr>
        <p:xfrm>
          <a:off x="827584" y="2492896"/>
          <a:ext cx="7159625" cy="132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1826265212"/>
                    </a:ext>
                  </a:extLst>
                </a:gridCol>
                <a:gridCol w="3032571">
                  <a:extLst>
                    <a:ext uri="{9D8B030D-6E8A-4147-A177-3AD203B41FA5}">
                      <a16:colId xmlns:a16="http://schemas.microsoft.com/office/drawing/2014/main" val="173086328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000021642"/>
                    </a:ext>
                  </a:extLst>
                </a:gridCol>
                <a:gridCol w="759148">
                  <a:extLst>
                    <a:ext uri="{9D8B030D-6E8A-4147-A177-3AD203B41FA5}">
                      <a16:colId xmlns:a16="http://schemas.microsoft.com/office/drawing/2014/main" val="488326851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280352963"/>
                    </a:ext>
                  </a:extLst>
                </a:gridCol>
              </a:tblGrid>
              <a:tr h="35549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76959"/>
                  </a:ext>
                </a:extLst>
              </a:tr>
              <a:tr h="973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11bi shall define a mechanism for a CPE Client and CPE AP 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establish keys from an Authentication exchange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which can then be used to protect the (Re)Association Request/Response.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effectLst/>
                        </a:rPr>
                        <a:t>Approved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Proposed - 22/107r2 (9 March 2022)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be motioned –agreed by unanimous consent 4/21/2022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GB" sz="800" b="1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Approved</a:t>
                      </a:r>
                      <a:r>
                        <a:rPr lang="en-GB" sz="8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(Motion #13, 13 May 2022)</a:t>
                      </a:r>
                      <a:endParaRPr lang="en-US" sz="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97572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015F100-9DAB-4935-B2D8-3AAB72157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53625"/>
              </p:ext>
            </p:extLst>
          </p:nvPr>
        </p:nvGraphicFramePr>
        <p:xfrm>
          <a:off x="827584" y="5053123"/>
          <a:ext cx="7159625" cy="132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1567222098"/>
                    </a:ext>
                  </a:extLst>
                </a:gridCol>
                <a:gridCol w="3032571">
                  <a:extLst>
                    <a:ext uri="{9D8B030D-6E8A-4147-A177-3AD203B41FA5}">
                      <a16:colId xmlns:a16="http://schemas.microsoft.com/office/drawing/2014/main" val="231239705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73356425"/>
                    </a:ext>
                  </a:extLst>
                </a:gridCol>
                <a:gridCol w="759148">
                  <a:extLst>
                    <a:ext uri="{9D8B030D-6E8A-4147-A177-3AD203B41FA5}">
                      <a16:colId xmlns:a16="http://schemas.microsoft.com/office/drawing/2014/main" val="1043092152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1172912268"/>
                    </a:ext>
                  </a:extLst>
                </a:gridCol>
              </a:tblGrid>
              <a:tr h="35549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048288"/>
                  </a:ext>
                </a:extLst>
              </a:tr>
              <a:tr h="973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571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+mn-cs"/>
                        </a:rPr>
                        <a:t>11bi shall define a mechanism for a CPE Client and CPE AP to tunnel 802.1X EAPOL PDUs in Authentication frames to perform IEEE 802.1X authentication.</a:t>
                      </a:r>
                    </a:p>
                    <a:p>
                      <a:pPr marL="40005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Proposed</a:t>
                      </a:r>
                      <a:endParaRPr lang="en-US" sz="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695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96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6E11-C858-4D13-AC34-224FA331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Requirement for Issue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DE5D7-8F9E-4863-9FC0-3DC3A4D84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11bi has agreed on the following for Issue 7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Different client device implementations have identifiable characteristics during association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These characteristics are externally visible in unprotected signaling, and hence can be used to fingerprint and track the device, e.g.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100" dirty="0"/>
              <a:t>non-robust action frames</a:t>
            </a:r>
          </a:p>
          <a:p>
            <a:r>
              <a:rPr lang="en-US" sz="1400"/>
              <a:t>To </a:t>
            </a:r>
            <a:r>
              <a:rPr lang="en-US" sz="1400" dirty="0"/>
              <a:t>obtain specific parameters after association, the current mechanism of using probe request/response and multi-link probe request/response can not be protected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What you request in the request frame is very specific and has privacy issues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What you get as response is specific to the request and has privacy issues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Probe Response frame needs to be sent by transmitted BSSID under multiple BSSID mechanism, which makes encryption of individually addressed frame difficult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We propose the following additional requirement for Issue 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F41086-F9AB-4CF8-9453-D551BBFD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3BF5B-97B0-4615-976E-5C07535C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4E4041C-DB19-4FFE-8A58-DF0971CB8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07605"/>
              </p:ext>
            </p:extLst>
          </p:nvPr>
        </p:nvGraphicFramePr>
        <p:xfrm>
          <a:off x="990600" y="4781831"/>
          <a:ext cx="7159625" cy="142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1567222098"/>
                    </a:ext>
                  </a:extLst>
                </a:gridCol>
                <a:gridCol w="3032571">
                  <a:extLst>
                    <a:ext uri="{9D8B030D-6E8A-4147-A177-3AD203B41FA5}">
                      <a16:colId xmlns:a16="http://schemas.microsoft.com/office/drawing/2014/main" val="231239705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73356425"/>
                    </a:ext>
                  </a:extLst>
                </a:gridCol>
                <a:gridCol w="759148">
                  <a:extLst>
                    <a:ext uri="{9D8B030D-6E8A-4147-A177-3AD203B41FA5}">
                      <a16:colId xmlns:a16="http://schemas.microsoft.com/office/drawing/2014/main" val="1043092152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1172912268"/>
                    </a:ext>
                  </a:extLst>
                </a:gridCol>
              </a:tblGrid>
              <a:tr h="35549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048288"/>
                  </a:ext>
                </a:extLst>
              </a:tr>
              <a:tr h="973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11bi shall define a mechanism for a CPE non-AP STA to request capabilities and operation parameters of the associated CPE AP or a CPE non-AP MLD to request capabilities and operation parameters of APs affiliated with the associated CPE AP MLD using an individually addressed protected request/response action frame.</a:t>
                      </a:r>
                    </a:p>
                    <a:p>
                      <a:pPr marL="40005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Proposed</a:t>
                      </a:r>
                      <a:endParaRPr lang="en-US" sz="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695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594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454F8-D757-4A91-92F0-1CB9202253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59629</TotalTime>
  <Words>409</Words>
  <Application>Microsoft Office PowerPoint</Application>
  <PresentationFormat>On-screen Show (4:3)</PresentationFormat>
  <Paragraphs>80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Additional 11bi Requirements for Issue 2 and Issue 7</vt:lpstr>
      <vt:lpstr>Additional Requirement for Issue 2</vt:lpstr>
      <vt:lpstr>Additional Requirement for Issue 7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2022-08-11T13:36:41Z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