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0" r:id="rId3"/>
    <p:sldId id="257" r:id="rId4"/>
    <p:sldId id="262" r:id="rId5"/>
    <p:sldId id="274" r:id="rId6"/>
    <p:sldId id="271" r:id="rId7"/>
    <p:sldId id="275" r:id="rId8"/>
    <p:sldId id="267" r:id="rId9"/>
    <p:sldId id="272" r:id="rId10"/>
    <p:sldId id="268" r:id="rId11"/>
    <p:sldId id="276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F25B57-BB8F-464F-B8C9-42974C959B69}" v="1" dt="2022-08-30T18:47:13.2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107" d="100"/>
          <a:sy n="107" d="100"/>
        </p:scale>
        <p:origin x="138" y="19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mbatis, Kurt" userId="68b38a53-abea-4f9f-9666-d9a08e7d983a" providerId="ADAL" clId="{BCF25B57-BB8F-464F-B8C9-42974C959B69}"/>
    <pc:docChg chg="custSel modSld modMainMaster">
      <pc:chgData name="Lumbatis, Kurt" userId="68b38a53-abea-4f9f-9666-d9a08e7d983a" providerId="ADAL" clId="{BCF25B57-BB8F-464F-B8C9-42974C959B69}" dt="2022-08-30T18:46:33.311" v="105" actId="20577"/>
      <pc:docMkLst>
        <pc:docMk/>
      </pc:docMkLst>
      <pc:sldChg chg="modSp mod">
        <pc:chgData name="Lumbatis, Kurt" userId="68b38a53-abea-4f9f-9666-d9a08e7d983a" providerId="ADAL" clId="{BCF25B57-BB8F-464F-B8C9-42974C959B69}" dt="2022-08-30T18:41:03.982" v="1" actId="6549"/>
        <pc:sldMkLst>
          <pc:docMk/>
          <pc:sldMk cId="2713962666" sldId="267"/>
        </pc:sldMkLst>
        <pc:graphicFrameChg chg="modGraphic">
          <ac:chgData name="Lumbatis, Kurt" userId="68b38a53-abea-4f9f-9666-d9a08e7d983a" providerId="ADAL" clId="{BCF25B57-BB8F-464F-B8C9-42974C959B69}" dt="2022-08-30T18:41:03.982" v="1" actId="6549"/>
          <ac:graphicFrameMkLst>
            <pc:docMk/>
            <pc:sldMk cId="2713962666" sldId="267"/>
            <ac:graphicFrameMk id="7" creationId="{A064D2CF-C330-AAF3-B991-B5F7D4BFF6AC}"/>
          </ac:graphicFrameMkLst>
        </pc:graphicFrameChg>
      </pc:sldChg>
      <pc:sldChg chg="modSp mod">
        <pc:chgData name="Lumbatis, Kurt" userId="68b38a53-abea-4f9f-9666-d9a08e7d983a" providerId="ADAL" clId="{BCF25B57-BB8F-464F-B8C9-42974C959B69}" dt="2022-08-30T18:44:34.784" v="50" actId="20577"/>
        <pc:sldMkLst>
          <pc:docMk/>
          <pc:sldMk cId="3674748478" sldId="268"/>
        </pc:sldMkLst>
        <pc:graphicFrameChg chg="modGraphic">
          <ac:chgData name="Lumbatis, Kurt" userId="68b38a53-abea-4f9f-9666-d9a08e7d983a" providerId="ADAL" clId="{BCF25B57-BB8F-464F-B8C9-42974C959B69}" dt="2022-08-30T18:44:34.784" v="50" actId="20577"/>
          <ac:graphicFrameMkLst>
            <pc:docMk/>
            <pc:sldMk cId="3674748478" sldId="268"/>
            <ac:graphicFrameMk id="7" creationId="{A064D2CF-C330-AAF3-B991-B5F7D4BFF6AC}"/>
          </ac:graphicFrameMkLst>
        </pc:graphicFrameChg>
      </pc:sldChg>
      <pc:sldChg chg="modSp mod">
        <pc:chgData name="Lumbatis, Kurt" userId="68b38a53-abea-4f9f-9666-d9a08e7d983a" providerId="ADAL" clId="{BCF25B57-BB8F-464F-B8C9-42974C959B69}" dt="2022-08-30T18:46:02.069" v="103" actId="20577"/>
        <pc:sldMkLst>
          <pc:docMk/>
          <pc:sldMk cId="1975098257" sldId="270"/>
        </pc:sldMkLst>
        <pc:spChg chg="mod">
          <ac:chgData name="Lumbatis, Kurt" userId="68b38a53-abea-4f9f-9666-d9a08e7d983a" providerId="ADAL" clId="{BCF25B57-BB8F-464F-B8C9-42974C959B69}" dt="2022-08-30T18:46:02.069" v="103" actId="20577"/>
          <ac:spMkLst>
            <pc:docMk/>
            <pc:sldMk cId="1975098257" sldId="270"/>
            <ac:spMk id="3" creationId="{5ADC6BBF-6902-C3F7-76B7-7540C7B9394D}"/>
          </ac:spMkLst>
        </pc:spChg>
      </pc:sldChg>
      <pc:sldChg chg="modSp mod">
        <pc:chgData name="Lumbatis, Kurt" userId="68b38a53-abea-4f9f-9666-d9a08e7d983a" providerId="ADAL" clId="{BCF25B57-BB8F-464F-B8C9-42974C959B69}" dt="2022-08-30T18:41:51.134" v="5" actId="6549"/>
        <pc:sldMkLst>
          <pc:docMk/>
          <pc:sldMk cId="4132947901" sldId="272"/>
        </pc:sldMkLst>
        <pc:graphicFrameChg chg="modGraphic">
          <ac:chgData name="Lumbatis, Kurt" userId="68b38a53-abea-4f9f-9666-d9a08e7d983a" providerId="ADAL" clId="{BCF25B57-BB8F-464F-B8C9-42974C959B69}" dt="2022-08-30T18:41:51.134" v="5" actId="6549"/>
          <ac:graphicFrameMkLst>
            <pc:docMk/>
            <pc:sldMk cId="4132947901" sldId="272"/>
            <ac:graphicFrameMk id="7" creationId="{A064D2CF-C330-AAF3-B991-B5F7D4BFF6AC}"/>
          </ac:graphicFrameMkLst>
        </pc:graphicFrameChg>
      </pc:sldChg>
      <pc:sldChg chg="modSp mod">
        <pc:chgData name="Lumbatis, Kurt" userId="68b38a53-abea-4f9f-9666-d9a08e7d983a" providerId="ADAL" clId="{BCF25B57-BB8F-464F-B8C9-42974C959B69}" dt="2022-08-30T18:42:54.579" v="14" actId="6549"/>
        <pc:sldMkLst>
          <pc:docMk/>
          <pc:sldMk cId="2340215793" sldId="275"/>
        </pc:sldMkLst>
        <pc:graphicFrameChg chg="modGraphic">
          <ac:chgData name="Lumbatis, Kurt" userId="68b38a53-abea-4f9f-9666-d9a08e7d983a" providerId="ADAL" clId="{BCF25B57-BB8F-464F-B8C9-42974C959B69}" dt="2022-08-30T18:42:54.579" v="14" actId="6549"/>
          <ac:graphicFrameMkLst>
            <pc:docMk/>
            <pc:sldMk cId="2340215793" sldId="275"/>
            <ac:graphicFrameMk id="7" creationId="{A064D2CF-C330-AAF3-B991-B5F7D4BFF6AC}"/>
          </ac:graphicFrameMkLst>
        </pc:graphicFrameChg>
      </pc:sldChg>
      <pc:sldChg chg="modSp mod">
        <pc:chgData name="Lumbatis, Kurt" userId="68b38a53-abea-4f9f-9666-d9a08e7d983a" providerId="ADAL" clId="{BCF25B57-BB8F-464F-B8C9-42974C959B69}" dt="2022-08-30T18:45:07.980" v="51" actId="15"/>
        <pc:sldMkLst>
          <pc:docMk/>
          <pc:sldMk cId="2206269148" sldId="276"/>
        </pc:sldMkLst>
        <pc:graphicFrameChg chg="modGraphic">
          <ac:chgData name="Lumbatis, Kurt" userId="68b38a53-abea-4f9f-9666-d9a08e7d983a" providerId="ADAL" clId="{BCF25B57-BB8F-464F-B8C9-42974C959B69}" dt="2022-08-30T18:45:07.980" v="51" actId="15"/>
          <ac:graphicFrameMkLst>
            <pc:docMk/>
            <pc:sldMk cId="2206269148" sldId="276"/>
            <ac:graphicFrameMk id="7" creationId="{A064D2CF-C330-AAF3-B991-B5F7D4BFF6AC}"/>
          </ac:graphicFrameMkLst>
        </pc:graphicFrameChg>
      </pc:sldChg>
      <pc:sldMasterChg chg="modSp mod">
        <pc:chgData name="Lumbatis, Kurt" userId="68b38a53-abea-4f9f-9666-d9a08e7d983a" providerId="ADAL" clId="{BCF25B57-BB8F-464F-B8C9-42974C959B69}" dt="2022-08-30T18:46:33.311" v="105" actId="20577"/>
        <pc:sldMasterMkLst>
          <pc:docMk/>
          <pc:sldMasterMk cId="0" sldId="2147483648"/>
        </pc:sldMasterMkLst>
        <pc:spChg chg="mod">
          <ac:chgData name="Lumbatis, Kurt" userId="68b38a53-abea-4f9f-9666-d9a08e7d983a" providerId="ADAL" clId="{BCF25B57-BB8F-464F-B8C9-42974C959B69}" dt="2022-08-30T18:46:33.311" v="10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802.11-22/1218r4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3ACE3A-1C6C-4588-86D1-CD5D59DDD432}" type="datetime1">
              <a:rPr lang="en-US" smtClean="0"/>
              <a:t>8/30/2022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Kurt Lumbatis, Commscope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802.11-22/1218r4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6D69B769-6773-4530-9323-608898E562F6}" type="datetime1">
              <a:rPr lang="en-US" smtClean="0"/>
              <a:t>8/30/2022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Kurt Lumbatis, Commscope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802.11-22/1218r4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7B2238CC-34C8-41B2-9F10-DAA341C53D6F}" type="datetime1">
              <a:rPr lang="en-US" smtClean="0"/>
              <a:t>8/30/2022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802.11-22/1218r4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8F0FB39D-E9B9-4DF0-961B-0A4441D6C97C}" type="datetime1">
              <a:rPr lang="en-US" smtClean="0"/>
              <a:t>8/30/2022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802.11-22/1218r4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150A1979-BE95-4DAE-95C9-C10B1EAAA9B9}" type="datetime1">
              <a:rPr lang="en-US" smtClean="0"/>
              <a:t>8/30/2022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802.11-22/1218r4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9D55C40D-F4ED-4F53-8B48-128981330534}" type="datetime1">
              <a:rPr lang="en-US" smtClean="0"/>
              <a:t>8/30/2022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802.11-22/1218r4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Device ID Synchronization and Control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2022-08-11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7354593"/>
              </p:ext>
            </p:extLst>
          </p:nvPr>
        </p:nvGraphicFramePr>
        <p:xfrm>
          <a:off x="981075" y="2411413"/>
          <a:ext cx="10164763" cy="2465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2411413"/>
                        <a:ext cx="10164763" cy="2465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23549-1D8A-87ED-C4D6-917D4D1AF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643888"/>
          </a:xfrm>
        </p:spPr>
        <p:txBody>
          <a:bodyPr/>
          <a:lstStyle/>
          <a:p>
            <a:r>
              <a:rPr lang="en-US" dirty="0"/>
              <a:t>AP-STA Actions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A064D2CF-C330-AAF3-B991-B5F7D4BFF6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5523884"/>
              </p:ext>
            </p:extLst>
          </p:nvPr>
        </p:nvGraphicFramePr>
        <p:xfrm>
          <a:off x="609600" y="1549400"/>
          <a:ext cx="10780184" cy="3566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106234076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419952841"/>
                    </a:ext>
                  </a:extLst>
                </a:gridCol>
                <a:gridCol w="8646584">
                  <a:extLst>
                    <a:ext uri="{9D8B030D-6E8A-4147-A177-3AD203B41FA5}">
                      <a16:colId xmlns:a16="http://schemas.microsoft.com/office/drawing/2014/main" val="24272750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Device ID Support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 BLOB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 Actions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2448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AP should not insert Device ID Element in the Association Response frame for FILS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AP should not return Device ID KDE in Message 3 of the 4 way handshake for FT or other exchanges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436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EMPTY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 shall insert a network generated ID Blob in the Device ID Element in the Association Response frame for FILS.  </a:t>
                      </a:r>
                    </a:p>
                    <a:p>
                      <a:r>
                        <a:rPr lang="en-US" dirty="0"/>
                        <a:t>AP shall insert a network generated ID Blob in the Device ID KDE in message 3 of the 4 Way handshake for FT or other exchanges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The non-AP STA shall store and subsequently return this identifier for this SSID.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00671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F1B7C3-9B0D-AE4B-C981-A8297D938D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28C62-5983-A172-403A-E504A57EF6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62DE76-9B69-CF9F-99D8-60BDAC58E8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4748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23549-1D8A-87ED-C4D6-917D4D1AF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643888"/>
          </a:xfrm>
        </p:spPr>
        <p:txBody>
          <a:bodyPr/>
          <a:lstStyle/>
          <a:p>
            <a:r>
              <a:rPr lang="en-US" dirty="0"/>
              <a:t>AP Response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A064D2CF-C330-AAF3-B991-B5F7D4BFF6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1866507"/>
              </p:ext>
            </p:extLst>
          </p:nvPr>
        </p:nvGraphicFramePr>
        <p:xfrm>
          <a:off x="609600" y="1219200"/>
          <a:ext cx="11125200" cy="5029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22304">
                  <a:extLst>
                    <a:ext uri="{9D8B030D-6E8A-4147-A177-3AD203B41FA5}">
                      <a16:colId xmlns:a16="http://schemas.microsoft.com/office/drawing/2014/main" val="1062340761"/>
                    </a:ext>
                  </a:extLst>
                </a:gridCol>
                <a:gridCol w="943665">
                  <a:extLst>
                    <a:ext uri="{9D8B030D-6E8A-4147-A177-3AD203B41FA5}">
                      <a16:colId xmlns:a16="http://schemas.microsoft.com/office/drawing/2014/main" val="2419952841"/>
                    </a:ext>
                  </a:extLst>
                </a:gridCol>
                <a:gridCol w="9159231">
                  <a:extLst>
                    <a:ext uri="{9D8B030D-6E8A-4147-A177-3AD203B41FA5}">
                      <a16:colId xmlns:a16="http://schemas.microsoft.com/office/drawing/2014/main" val="24272750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Device ID Active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 BLOB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Result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2448544"/>
                  </a:ext>
                </a:extLst>
              </a:tr>
              <a:tr h="670560">
                <a:tc rowSpan="4"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Indicates the non-AP STA has chosen to be identified with this ID for this SSID. 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7396787"/>
                  </a:ext>
                </a:extLst>
              </a:tr>
              <a:tr h="279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If the ID Blob </a:t>
                      </a:r>
                      <a:r>
                        <a:rPr lang="en-US" sz="1600" cap="all" baseline="0" dirty="0"/>
                        <a:t>is</a:t>
                      </a:r>
                      <a:r>
                        <a:rPr lang="en-US" sz="1600" dirty="0"/>
                        <a:t> recognized: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AP may insert the ID in the Device ID Element in the Association Response frame for FILS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AP may insert the ID in the  Device ID KDE in Message 3 of the 4-Way handshake for FT or others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7946663"/>
                  </a:ext>
                </a:extLst>
              </a:tr>
              <a:tr h="6705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If the ID Blob </a:t>
                      </a:r>
                      <a:r>
                        <a:rPr lang="en-US" sz="1600" cap="all" baseline="0" dirty="0"/>
                        <a:t>is </a:t>
                      </a:r>
                      <a:r>
                        <a:rPr lang="en-US" sz="1600" dirty="0"/>
                        <a:t>NOT recognized: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AP may allow this ID to be utilized to identify the device.  If so, the AP will return this ID in: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Device ID Element in the Association Response frame for FILS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The Device ID KDE in Message 3 of the 4-Way handshake for FT or others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8979796"/>
                  </a:ext>
                </a:extLst>
              </a:tr>
              <a:tr h="67056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AP may assign a new ID.  If so:</a:t>
                      </a:r>
                    </a:p>
                    <a:p>
                      <a:r>
                        <a:rPr lang="en-US" sz="1600" dirty="0"/>
                        <a:t>The new ID is inserted in the ID Blob in the Device ID Element in the Association Response frame for FILS. </a:t>
                      </a:r>
                    </a:p>
                    <a:p>
                      <a:r>
                        <a:rPr lang="en-US" sz="1600" dirty="0"/>
                        <a:t>The new ID is inserted in the ID Blob in the Device ID KDE in message 3 of the handshake for FT and others.  </a:t>
                      </a:r>
                    </a:p>
                    <a:p>
                      <a:endParaRPr lang="en-US" sz="1600" dirty="0"/>
                    </a:p>
                    <a:p>
                      <a:r>
                        <a:rPr lang="en-US" sz="1600" dirty="0"/>
                        <a:t>The non-AP STA shall store and subsequently return this ID for this SSID.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1484928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F1B7C3-9B0D-AE4B-C981-A8297D938D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28C62-5983-A172-403A-E504A57EF6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62DE76-9B69-CF9F-99D8-60BDAC58E8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6269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0FCCF-B445-8F35-E2EB-68D93CAE7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C6BBF-6902-C3F7-76B7-7540C7B939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R0 – Initial Version</a:t>
            </a:r>
          </a:p>
          <a:p>
            <a:r>
              <a:rPr lang="en-US" sz="2000" dirty="0"/>
              <a:t>R1 – Simplification of logic and removal of Informational Element changes.</a:t>
            </a:r>
            <a:br>
              <a:rPr lang="en-US" sz="2000" dirty="0"/>
            </a:br>
            <a:r>
              <a:rPr lang="en-US" sz="2000" dirty="0"/>
              <a:t>No need to modify Device ID KDE.  Logic reworked as well as additions for FILS.</a:t>
            </a:r>
          </a:p>
          <a:p>
            <a:r>
              <a:rPr lang="en-US" sz="2000" dirty="0"/>
              <a:t>R2 – Modify AP not recognize non-AP STA identifier.</a:t>
            </a:r>
          </a:p>
          <a:p>
            <a:r>
              <a:rPr lang="en-US" sz="2000" dirty="0"/>
              <a:t>R3 – Updates made during presentation.  Modified Text for Supported/Active to move into one variable.</a:t>
            </a:r>
          </a:p>
          <a:p>
            <a:r>
              <a:rPr lang="en-US" sz="2000" dirty="0"/>
              <a:t>R4 – Further updates based on review of 8/20/2020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2B63CB-7A3E-9F36-705A-00AFA7E2DC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AE9C84-A462-6CC6-C539-F1DC2E0FCB1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B2D3F32-883F-CD5A-3580-A93F4C828F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5098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proposes methods on how the Device ID shall be synchronized between the non-AP STA and the network.  It also suggests a method to determine if a non-AP STA has Activated Device ID for the network.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Device ID Synchronization and Control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24001"/>
            <a:ext cx="10361084" cy="457041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In the comment collection process for IEEE P802.11bh Draft 0.2 several comments addressing the passing of the ID and synchronization between the non-AP STA and the network.  This submission seeks to address these comments.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If the methods suggested herein are agreed upon, a text submission will be prepared to codify these methods in the text.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Seeks to address: CR-4,CR-6, CR-10, CR-11, CR-15, CR26, CR30, CR31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Suggests update to 9.4.2.241 RSN Extension Element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93046-F38B-F6C6-F8C4-9D3BCA572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Suggested Change to 9.4.2.241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2D1310-6E54-CA0D-DC39-2DF35A56A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Suggest changing Notes to read as follows:</a:t>
            </a:r>
          </a:p>
          <a:p>
            <a:endParaRPr lang="en-US" dirty="0"/>
          </a:p>
          <a:p>
            <a:r>
              <a:rPr lang="en-US" dirty="0"/>
              <a:t>	The STA sets the Device ID Support bit to 1 to indicate that it has activated the device ID.  Otherwise, the STA sets the Device ID Support field to 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010055-79B0-4C24-6FDF-FFFFDB56F3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17354D-E6F6-4388-38AC-3AE71276C1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CB6EE7-A601-9770-A6A1-0626A8A94BD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1690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23549-1D8A-87ED-C4D6-917D4D1AF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Device ID Support Truth Table AP STA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A064D2CF-C330-AAF3-B991-B5F7D4BFF6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5278689"/>
              </p:ext>
            </p:extLst>
          </p:nvPr>
        </p:nvGraphicFramePr>
        <p:xfrm>
          <a:off x="929215" y="1600200"/>
          <a:ext cx="10346269" cy="391005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76676">
                  <a:extLst>
                    <a:ext uri="{9D8B030D-6E8A-4147-A177-3AD203B41FA5}">
                      <a16:colId xmlns:a16="http://schemas.microsoft.com/office/drawing/2014/main" val="1062340761"/>
                    </a:ext>
                  </a:extLst>
                </a:gridCol>
                <a:gridCol w="8569593">
                  <a:extLst>
                    <a:ext uri="{9D8B030D-6E8A-4147-A177-3AD203B41FA5}">
                      <a16:colId xmlns:a16="http://schemas.microsoft.com/office/drawing/2014/main" val="2427275078"/>
                    </a:ext>
                  </a:extLst>
                </a:gridCol>
              </a:tblGrid>
              <a:tr h="7096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Device ID Support Bit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 STA Result for a given network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2448544"/>
                  </a:ext>
                </a:extLst>
              </a:tr>
              <a:tr h="101379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Indicates Device ID has either not been implemented or it is not active for this SSID</a:t>
                      </a:r>
                    </a:p>
                    <a:p>
                      <a:br>
                        <a:rPr lang="en-US" dirty="0"/>
                      </a:br>
                      <a:r>
                        <a:rPr lang="en-US" dirty="0"/>
                        <a:t>No Device ID Element is sent in the Association Response frame for FILS</a:t>
                      </a:r>
                    </a:p>
                    <a:p>
                      <a:r>
                        <a:rPr lang="en-US" dirty="0"/>
                        <a:t>No Device ID KDE will be passed in message 3 of the 4-Way handshake for FT or other exchanges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36800"/>
                  </a:ext>
                </a:extLst>
              </a:tr>
              <a:tr h="13179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Indicates that the AP STA has implemented Device ID and it is active for this SSID</a:t>
                      </a:r>
                    </a:p>
                    <a:p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Device ID Element with ID Blob sent in the Association Request frame for FILS Device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Device ID KDE with ID Blob passed in message 3 of the 4-Way Handshake for FT or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Device ID KDE with ID Blob passed in message 3 of the 4-Way Handshake for other exchanges.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0671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F1B7C3-9B0D-AE4B-C981-A8297D938D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28C62-5983-A172-403A-E504A57EF6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62DE76-9B69-CF9F-99D8-60BDAC58E8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754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23549-1D8A-87ED-C4D6-917D4D1AF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Device ID Support Truth Table non-AP STA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A064D2CF-C330-AAF3-B991-B5F7D4BFF6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3489566"/>
              </p:ext>
            </p:extLst>
          </p:nvPr>
        </p:nvGraphicFramePr>
        <p:xfrm>
          <a:off x="929215" y="1600200"/>
          <a:ext cx="10346269" cy="363573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76676">
                  <a:extLst>
                    <a:ext uri="{9D8B030D-6E8A-4147-A177-3AD203B41FA5}">
                      <a16:colId xmlns:a16="http://schemas.microsoft.com/office/drawing/2014/main" val="1062340761"/>
                    </a:ext>
                  </a:extLst>
                </a:gridCol>
                <a:gridCol w="8569593">
                  <a:extLst>
                    <a:ext uri="{9D8B030D-6E8A-4147-A177-3AD203B41FA5}">
                      <a16:colId xmlns:a16="http://schemas.microsoft.com/office/drawing/2014/main" val="2427275078"/>
                    </a:ext>
                  </a:extLst>
                </a:gridCol>
              </a:tblGrid>
              <a:tr h="7096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Device ID Support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Non-AP STA Result for a given network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2448544"/>
                  </a:ext>
                </a:extLst>
              </a:tr>
              <a:tr h="101379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Indicates Device ID is not active for this SSID</a:t>
                      </a:r>
                    </a:p>
                    <a:p>
                      <a:br>
                        <a:rPr lang="en-US" dirty="0"/>
                      </a:br>
                      <a:r>
                        <a:rPr lang="en-US" dirty="0"/>
                        <a:t>No Device ID Element is sent in the Association Request frame for FILS</a:t>
                      </a:r>
                    </a:p>
                    <a:p>
                      <a:r>
                        <a:rPr lang="en-US" dirty="0"/>
                        <a:t>No Device ID KDE will be passed in message 2 of the 4-Way handshake for FT or other exchanges.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36800"/>
                  </a:ext>
                </a:extLst>
              </a:tr>
              <a:tr h="13179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Indicates that the device has implemented Device ID and it is active for this SSID</a:t>
                      </a:r>
                    </a:p>
                    <a:p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Device ID Element with ID Blob sent in the Association Request frame for FILS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Device ID KDE with ID Blob passed in message 2 of the 4-Way Handshake for FT or other exchanges.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0671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F1B7C3-9B0D-AE4B-C981-A8297D938D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28C62-5983-A172-403A-E504A57EF6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62DE76-9B69-CF9F-99D8-60BDAC58E8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215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23549-1D8A-87ED-C4D6-917D4D1AF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Non-AP STA Indication of Device ID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A064D2CF-C330-AAF3-B991-B5F7D4BFF6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2311029"/>
              </p:ext>
            </p:extLst>
          </p:nvPr>
        </p:nvGraphicFramePr>
        <p:xfrm>
          <a:off x="608543" y="1676400"/>
          <a:ext cx="10972800" cy="4114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8857">
                  <a:extLst>
                    <a:ext uri="{9D8B030D-6E8A-4147-A177-3AD203B41FA5}">
                      <a16:colId xmlns:a16="http://schemas.microsoft.com/office/drawing/2014/main" val="106234076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419952841"/>
                    </a:ext>
                  </a:extLst>
                </a:gridCol>
                <a:gridCol w="8533343">
                  <a:extLst>
                    <a:ext uri="{9D8B030D-6E8A-4147-A177-3AD203B41FA5}">
                      <a16:colId xmlns:a16="http://schemas.microsoft.com/office/drawing/2014/main" val="24272750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Device ID Support Bit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 BLOB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Result  for the network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2448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Don’t Care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Indicates device has chosen not to be identified.  Network will not assign an ID to the device.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 Device ID Element sent in the Association Request frame for FILS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 Device ID KDE  passed in message 2 of the 4-Way Handshake for FT or other exchanges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36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EMPTY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Indicates the device has chosen to be identified by a network generated ID, but the ID Blob for this network has not been assigned.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Device ID Element with an empty ID Blob sent in the Association Request frame for FILS Device ID KDE with an empty ID Blob sent in message 2 of the 4-Way Handshake for FT or other exchanges.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0671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F1B7C3-9B0D-AE4B-C981-A8297D938D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28C62-5983-A172-403A-E504A57EF6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62DE76-9B69-CF9F-99D8-60BDAC58E8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3962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23549-1D8A-87ED-C4D6-917D4D1AF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Non-AP STA Indication of Device ID Activated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A064D2CF-C330-AAF3-B991-B5F7D4BFF6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6282589"/>
              </p:ext>
            </p:extLst>
          </p:nvPr>
        </p:nvGraphicFramePr>
        <p:xfrm>
          <a:off x="609600" y="1447800"/>
          <a:ext cx="10972800" cy="2103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30607">
                  <a:extLst>
                    <a:ext uri="{9D8B030D-6E8A-4147-A177-3AD203B41FA5}">
                      <a16:colId xmlns:a16="http://schemas.microsoft.com/office/drawing/2014/main" val="1062340761"/>
                    </a:ext>
                  </a:extLst>
                </a:gridCol>
                <a:gridCol w="1107793">
                  <a:extLst>
                    <a:ext uri="{9D8B030D-6E8A-4147-A177-3AD203B41FA5}">
                      <a16:colId xmlns:a16="http://schemas.microsoft.com/office/drawing/2014/main" val="2419952841"/>
                    </a:ext>
                  </a:extLst>
                </a:gridCol>
                <a:gridCol w="8534400">
                  <a:extLst>
                    <a:ext uri="{9D8B030D-6E8A-4147-A177-3AD203B41FA5}">
                      <a16:colId xmlns:a16="http://schemas.microsoft.com/office/drawing/2014/main" val="24272750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Device ID Support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 BLOB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Result Per Network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2448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Indicates the device has chosen to be identified with this ID.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Device ID Element with ID Blob sent in the Association Request frame for FILS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Device ID KDE with ID Blob sent in message 2 of the 4-Way Handshake for FT or other exchanges.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39678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F1B7C3-9B0D-AE4B-C981-A8297D938D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28C62-5983-A172-403A-E504A57EF6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62DE76-9B69-CF9F-99D8-60BDAC58E8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2947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8085</TotalTime>
  <Words>1151</Words>
  <Application>Microsoft Office PowerPoint</Application>
  <PresentationFormat>Widescreen</PresentationFormat>
  <Paragraphs>156</Paragraphs>
  <Slides>12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Office Theme</vt:lpstr>
      <vt:lpstr>Document</vt:lpstr>
      <vt:lpstr>Device ID Synchronization and Control</vt:lpstr>
      <vt:lpstr>Revisions</vt:lpstr>
      <vt:lpstr>Abstract</vt:lpstr>
      <vt:lpstr>Device ID Synchronization and Control</vt:lpstr>
      <vt:lpstr>Suggested Change to 9.4.2.241</vt:lpstr>
      <vt:lpstr>Device ID Support Truth Table AP STA</vt:lpstr>
      <vt:lpstr>Device ID Support Truth Table non-AP STA</vt:lpstr>
      <vt:lpstr>Non-AP STA Indication of Device ID</vt:lpstr>
      <vt:lpstr>Non-AP STA Indication of Device ID Activated</vt:lpstr>
      <vt:lpstr>AP-STA Actions</vt:lpstr>
      <vt:lpstr>AP Response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Device ID Synchronization and Control</dc:title>
  <dc:creator>Lumbatis, Kurt</dc:creator>
  <cp:lastModifiedBy>Lumbatis, Kurt</cp:lastModifiedBy>
  <cp:revision>6</cp:revision>
  <cp:lastPrinted>1601-01-01T00:00:00Z</cp:lastPrinted>
  <dcterms:created xsi:type="dcterms:W3CDTF">2022-07-29T15:05:46Z</dcterms:created>
  <dcterms:modified xsi:type="dcterms:W3CDTF">2022-08-30T18:47:22Z</dcterms:modified>
</cp:coreProperties>
</file>