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0" r:id="rId3"/>
    <p:sldId id="257" r:id="rId4"/>
    <p:sldId id="262" r:id="rId5"/>
    <p:sldId id="271" r:id="rId6"/>
    <p:sldId id="266" r:id="rId7"/>
    <p:sldId id="267" r:id="rId8"/>
    <p:sldId id="272" r:id="rId9"/>
    <p:sldId id="268" r:id="rId10"/>
    <p:sldId id="273"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228D1E-737B-4908-B09C-C989733B0DEB}" v="30" dt="2022-08-11T18:24:32.1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p:cViewPr varScale="1">
        <p:scale>
          <a:sx n="77" d="100"/>
          <a:sy n="77" d="100"/>
        </p:scale>
        <p:origin x="48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9D228D1E-737B-4908-B09C-C989733B0DEB}"/>
    <pc:docChg chg="undo custSel addSld delSld modSld sldOrd">
      <pc:chgData name="Lumbatis, Kurt" userId="68b38a53-abea-4f9f-9666-d9a08e7d983a" providerId="ADAL" clId="{9D228D1E-737B-4908-B09C-C989733B0DEB}" dt="2022-08-11T18:24:56.281" v="1381" actId="20577"/>
      <pc:docMkLst>
        <pc:docMk/>
      </pc:docMkLst>
      <pc:sldChg chg="modSp mod">
        <pc:chgData name="Lumbatis, Kurt" userId="68b38a53-abea-4f9f-9666-d9a08e7d983a" providerId="ADAL" clId="{9D228D1E-737B-4908-B09C-C989733B0DEB}" dt="2022-08-11T18:13:21.586" v="1206" actId="20577"/>
        <pc:sldMkLst>
          <pc:docMk/>
          <pc:sldMk cId="0" sldId="256"/>
        </pc:sldMkLst>
        <pc:spChg chg="mod">
          <ac:chgData name="Lumbatis, Kurt" userId="68b38a53-abea-4f9f-9666-d9a08e7d983a" providerId="ADAL" clId="{9D228D1E-737B-4908-B09C-C989733B0DEB}" dt="2022-08-11T18:13:21.586" v="1206" actId="20577"/>
          <ac:spMkLst>
            <pc:docMk/>
            <pc:sldMk cId="0" sldId="256"/>
            <ac:spMk id="3073" creationId="{00000000-0000-0000-0000-000000000000}"/>
          </ac:spMkLst>
        </pc:spChg>
      </pc:sldChg>
      <pc:sldChg chg="modSp mod">
        <pc:chgData name="Lumbatis, Kurt" userId="68b38a53-abea-4f9f-9666-d9a08e7d983a" providerId="ADAL" clId="{9D228D1E-737B-4908-B09C-C989733B0DEB}" dt="2022-08-11T18:14:04.160" v="1267" actId="20577"/>
        <pc:sldMkLst>
          <pc:docMk/>
          <pc:sldMk cId="0" sldId="257"/>
        </pc:sldMkLst>
        <pc:spChg chg="mod">
          <ac:chgData name="Lumbatis, Kurt" userId="68b38a53-abea-4f9f-9666-d9a08e7d983a" providerId="ADAL" clId="{9D228D1E-737B-4908-B09C-C989733B0DEB}" dt="2022-08-11T18:14:04.160" v="1267" actId="20577"/>
          <ac:spMkLst>
            <pc:docMk/>
            <pc:sldMk cId="0" sldId="257"/>
            <ac:spMk id="4098" creationId="{00000000-0000-0000-0000-000000000000}"/>
          </ac:spMkLst>
        </pc:spChg>
      </pc:sldChg>
      <pc:sldChg chg="modSp mod">
        <pc:chgData name="Lumbatis, Kurt" userId="68b38a53-abea-4f9f-9666-d9a08e7d983a" providerId="ADAL" clId="{9D228D1E-737B-4908-B09C-C989733B0DEB}" dt="2022-08-11T18:20:11.934" v="1300" actId="6549"/>
        <pc:sldMkLst>
          <pc:docMk/>
          <pc:sldMk cId="4141215821" sldId="266"/>
        </pc:sldMkLst>
        <pc:graphicFrameChg chg="mod modGraphic">
          <ac:chgData name="Lumbatis, Kurt" userId="68b38a53-abea-4f9f-9666-d9a08e7d983a" providerId="ADAL" clId="{9D228D1E-737B-4908-B09C-C989733B0DEB}" dt="2022-08-11T18:20:11.934" v="1300" actId="6549"/>
          <ac:graphicFrameMkLst>
            <pc:docMk/>
            <pc:sldMk cId="4141215821" sldId="266"/>
            <ac:graphicFrameMk id="7" creationId="{A064D2CF-C330-AAF3-B991-B5F7D4BFF6AC}"/>
          </ac:graphicFrameMkLst>
        </pc:graphicFrameChg>
      </pc:sldChg>
      <pc:sldChg chg="modSp mod">
        <pc:chgData name="Lumbatis, Kurt" userId="68b38a53-abea-4f9f-9666-d9a08e7d983a" providerId="ADAL" clId="{9D228D1E-737B-4908-B09C-C989733B0DEB}" dt="2022-08-11T18:22:26.920" v="1350" actId="20577"/>
        <pc:sldMkLst>
          <pc:docMk/>
          <pc:sldMk cId="2713962666" sldId="267"/>
        </pc:sldMkLst>
        <pc:spChg chg="mod">
          <ac:chgData name="Lumbatis, Kurt" userId="68b38a53-abea-4f9f-9666-d9a08e7d983a" providerId="ADAL" clId="{9D228D1E-737B-4908-B09C-C989733B0DEB}" dt="2022-08-11T18:20:44.055" v="1307" actId="20577"/>
          <ac:spMkLst>
            <pc:docMk/>
            <pc:sldMk cId="2713962666" sldId="267"/>
            <ac:spMk id="2" creationId="{5B823549-1D8A-87ED-C4D6-917D4D1AFBB6}"/>
          </ac:spMkLst>
        </pc:spChg>
        <pc:graphicFrameChg chg="mod modGraphic">
          <ac:chgData name="Lumbatis, Kurt" userId="68b38a53-abea-4f9f-9666-d9a08e7d983a" providerId="ADAL" clId="{9D228D1E-737B-4908-B09C-C989733B0DEB}" dt="2022-08-11T18:22:26.920" v="1350" actId="20577"/>
          <ac:graphicFrameMkLst>
            <pc:docMk/>
            <pc:sldMk cId="2713962666" sldId="267"/>
            <ac:graphicFrameMk id="7" creationId="{A064D2CF-C330-AAF3-B991-B5F7D4BFF6AC}"/>
          </ac:graphicFrameMkLst>
        </pc:graphicFrameChg>
      </pc:sldChg>
      <pc:sldChg chg="modSp mod">
        <pc:chgData name="Lumbatis, Kurt" userId="68b38a53-abea-4f9f-9666-d9a08e7d983a" providerId="ADAL" clId="{9D228D1E-737B-4908-B09C-C989733B0DEB}" dt="2022-08-11T17:58:50.874" v="1031" actId="20577"/>
        <pc:sldMkLst>
          <pc:docMk/>
          <pc:sldMk cId="3674748478" sldId="268"/>
        </pc:sldMkLst>
        <pc:spChg chg="mod">
          <ac:chgData name="Lumbatis, Kurt" userId="68b38a53-abea-4f9f-9666-d9a08e7d983a" providerId="ADAL" clId="{9D228D1E-737B-4908-B09C-C989733B0DEB}" dt="2022-08-11T17:53:23.444" v="876" actId="20577"/>
          <ac:spMkLst>
            <pc:docMk/>
            <pc:sldMk cId="3674748478" sldId="268"/>
            <ac:spMk id="2" creationId="{5B823549-1D8A-87ED-C4D6-917D4D1AFBB6}"/>
          </ac:spMkLst>
        </pc:spChg>
        <pc:graphicFrameChg chg="mod modGraphic">
          <ac:chgData name="Lumbatis, Kurt" userId="68b38a53-abea-4f9f-9666-d9a08e7d983a" providerId="ADAL" clId="{9D228D1E-737B-4908-B09C-C989733B0DEB}" dt="2022-08-11T17:58:50.874" v="1031" actId="20577"/>
          <ac:graphicFrameMkLst>
            <pc:docMk/>
            <pc:sldMk cId="3674748478" sldId="268"/>
            <ac:graphicFrameMk id="7" creationId="{A064D2CF-C330-AAF3-B991-B5F7D4BFF6AC}"/>
          </ac:graphicFrameMkLst>
        </pc:graphicFrameChg>
      </pc:sldChg>
      <pc:sldChg chg="modSp mod">
        <pc:chgData name="Lumbatis, Kurt" userId="68b38a53-abea-4f9f-9666-d9a08e7d983a" providerId="ADAL" clId="{9D228D1E-737B-4908-B09C-C989733B0DEB}" dt="2022-08-11T18:13:53.760" v="1265" actId="20577"/>
        <pc:sldMkLst>
          <pc:docMk/>
          <pc:sldMk cId="1975098257" sldId="270"/>
        </pc:sldMkLst>
        <pc:spChg chg="mod">
          <ac:chgData name="Lumbatis, Kurt" userId="68b38a53-abea-4f9f-9666-d9a08e7d983a" providerId="ADAL" clId="{9D228D1E-737B-4908-B09C-C989733B0DEB}" dt="2022-08-11T18:13:53.760" v="1265" actId="20577"/>
          <ac:spMkLst>
            <pc:docMk/>
            <pc:sldMk cId="1975098257" sldId="270"/>
            <ac:spMk id="3" creationId="{5ADC6BBF-6902-C3F7-76B7-7540C7B9394D}"/>
          </ac:spMkLst>
        </pc:spChg>
      </pc:sldChg>
      <pc:sldChg chg="modSp add mod ord">
        <pc:chgData name="Lumbatis, Kurt" userId="68b38a53-abea-4f9f-9666-d9a08e7d983a" providerId="ADAL" clId="{9D228D1E-737B-4908-B09C-C989733B0DEB}" dt="2022-08-11T18:18:15.292" v="1276" actId="20577"/>
        <pc:sldMkLst>
          <pc:docMk/>
          <pc:sldMk cId="112754512" sldId="271"/>
        </pc:sldMkLst>
        <pc:graphicFrameChg chg="mod modGraphic">
          <ac:chgData name="Lumbatis, Kurt" userId="68b38a53-abea-4f9f-9666-d9a08e7d983a" providerId="ADAL" clId="{9D228D1E-737B-4908-B09C-C989733B0DEB}" dt="2022-08-11T18:18:15.292" v="1276" actId="20577"/>
          <ac:graphicFrameMkLst>
            <pc:docMk/>
            <pc:sldMk cId="112754512" sldId="271"/>
            <ac:graphicFrameMk id="7" creationId="{A064D2CF-C330-AAF3-B991-B5F7D4BFF6AC}"/>
          </ac:graphicFrameMkLst>
        </pc:graphicFrameChg>
      </pc:sldChg>
      <pc:sldChg chg="modSp new del mod">
        <pc:chgData name="Lumbatis, Kurt" userId="68b38a53-abea-4f9f-9666-d9a08e7d983a" providerId="ADAL" clId="{9D228D1E-737B-4908-B09C-C989733B0DEB}" dt="2022-08-11T17:27:21.541" v="41" actId="2696"/>
        <pc:sldMkLst>
          <pc:docMk/>
          <pc:sldMk cId="384459519" sldId="271"/>
        </pc:sldMkLst>
        <pc:spChg chg="mod">
          <ac:chgData name="Lumbatis, Kurt" userId="68b38a53-abea-4f9f-9666-d9a08e7d983a" providerId="ADAL" clId="{9D228D1E-737B-4908-B09C-C989733B0DEB}" dt="2022-08-11T16:14:00.985" v="4" actId="20577"/>
          <ac:spMkLst>
            <pc:docMk/>
            <pc:sldMk cId="384459519" sldId="271"/>
            <ac:spMk id="2" creationId="{06AFA802-C173-5283-22E9-05702FFEA3E0}"/>
          </ac:spMkLst>
        </pc:spChg>
        <pc:spChg chg="mod">
          <ac:chgData name="Lumbatis, Kurt" userId="68b38a53-abea-4f9f-9666-d9a08e7d983a" providerId="ADAL" clId="{9D228D1E-737B-4908-B09C-C989733B0DEB}" dt="2022-08-11T16:14:16.935" v="40" actId="20577"/>
          <ac:spMkLst>
            <pc:docMk/>
            <pc:sldMk cId="384459519" sldId="271"/>
            <ac:spMk id="3" creationId="{B2FAE9EB-EEE6-2026-B642-2715F4B4DF11}"/>
          </ac:spMkLst>
        </pc:spChg>
      </pc:sldChg>
      <pc:sldChg chg="modSp add mod">
        <pc:chgData name="Lumbatis, Kurt" userId="68b38a53-abea-4f9f-9666-d9a08e7d983a" providerId="ADAL" clId="{9D228D1E-737B-4908-B09C-C989733B0DEB}" dt="2022-08-11T18:24:56.281" v="1381" actId="20577"/>
        <pc:sldMkLst>
          <pc:docMk/>
          <pc:sldMk cId="4132947901" sldId="272"/>
        </pc:sldMkLst>
        <pc:graphicFrameChg chg="mod modGraphic">
          <ac:chgData name="Lumbatis, Kurt" userId="68b38a53-abea-4f9f-9666-d9a08e7d983a" providerId="ADAL" clId="{9D228D1E-737B-4908-B09C-C989733B0DEB}" dt="2022-08-11T18:24:56.281" v="1381" actId="20577"/>
          <ac:graphicFrameMkLst>
            <pc:docMk/>
            <pc:sldMk cId="4132947901" sldId="272"/>
            <ac:graphicFrameMk id="7" creationId="{A064D2CF-C330-AAF3-B991-B5F7D4BFF6AC}"/>
          </ac:graphicFrameMkLst>
        </pc:graphicFrameChg>
      </pc:sldChg>
      <pc:sldChg chg="modSp add mod">
        <pc:chgData name="Lumbatis, Kurt" userId="68b38a53-abea-4f9f-9666-d9a08e7d983a" providerId="ADAL" clId="{9D228D1E-737B-4908-B09C-C989733B0DEB}" dt="2022-08-11T17:58:29.685" v="1006" actId="20577"/>
        <pc:sldMkLst>
          <pc:docMk/>
          <pc:sldMk cId="3510844227" sldId="273"/>
        </pc:sldMkLst>
        <pc:spChg chg="mod">
          <ac:chgData name="Lumbatis, Kurt" userId="68b38a53-abea-4f9f-9666-d9a08e7d983a" providerId="ADAL" clId="{9D228D1E-737B-4908-B09C-C989733B0DEB}" dt="2022-08-11T17:56:51.644" v="950" actId="20577"/>
          <ac:spMkLst>
            <pc:docMk/>
            <pc:sldMk cId="3510844227" sldId="273"/>
            <ac:spMk id="2" creationId="{5B823549-1D8A-87ED-C4D6-917D4D1AFBB6}"/>
          </ac:spMkLst>
        </pc:spChg>
        <pc:graphicFrameChg chg="mod modGraphic">
          <ac:chgData name="Lumbatis, Kurt" userId="68b38a53-abea-4f9f-9666-d9a08e7d983a" providerId="ADAL" clId="{9D228D1E-737B-4908-B09C-C989733B0DEB}" dt="2022-08-11T17:58:29.685" v="1006" actId="20577"/>
          <ac:graphicFrameMkLst>
            <pc:docMk/>
            <pc:sldMk cId="3510844227" sldId="273"/>
            <ac:graphicFrameMk id="7" creationId="{A064D2CF-C330-AAF3-B991-B5F7D4BFF6A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802.11-22/1218r1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CCD15F1F-C378-4EB2-B86B-600B05EC2D0D}" type="datetime1">
              <a:rPr lang="en-US" smtClean="0"/>
              <a:t>8/11/2022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802.11-22/1218r1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78572917-2BCB-4D73-B4D1-553BF5DCA917}" type="datetime1">
              <a:rPr lang="en-US" smtClean="0"/>
              <a:t>8/11/2022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551261C2-2426-477A-A534-6D5DDAE1E8E7}" type="datetime1">
              <a:rPr lang="en-US" smtClean="0"/>
              <a:t>8/11/2022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16D226EF-3B1F-4E68-BB46-37D8C8115FC4}" type="datetime1">
              <a:rPr lang="en-US" smtClean="0"/>
              <a:t>8/11/2022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C2BF1E77-AC90-43B5-904D-9044B329B485}" type="datetime1">
              <a:rPr lang="en-US" smtClean="0"/>
              <a:t>8/11/2022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F9C4B333-16AF-4FB4-A5D1-E727A0E10F41}" type="datetime1">
              <a:rPr lang="en-US" smtClean="0"/>
              <a:t>8/11/2022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Device ID Synchronization and Control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2022-08-11</a:t>
            </a:r>
          </a:p>
        </p:txBody>
      </p:sp>
      <p:sp>
        <p:nvSpPr>
          <p:cNvPr id="6" name="Date Placeholder 3"/>
          <p:cNvSpPr>
            <a:spLocks noGrp="1"/>
          </p:cNvSpPr>
          <p:nvPr>
            <p:ph type="dt" idx="10"/>
          </p:nvPr>
        </p:nvSpPr>
        <p:spPr/>
        <p:txBody>
          <a:bodyPr/>
          <a:lstStyle/>
          <a:p>
            <a:r>
              <a:rPr lang="en-US"/>
              <a:t>August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7354593"/>
              </p:ext>
            </p:extLst>
          </p:nvPr>
        </p:nvGraphicFramePr>
        <p:xfrm>
          <a:off x="981075" y="2411413"/>
          <a:ext cx="10164763" cy="246538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1413"/>
                        <a:ext cx="10164763" cy="2465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Response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634464155"/>
              </p:ext>
            </p:extLst>
          </p:nvPr>
        </p:nvGraphicFramePr>
        <p:xfrm>
          <a:off x="609600" y="1219200"/>
          <a:ext cx="10780184" cy="4785360"/>
        </p:xfrm>
        <a:graphic>
          <a:graphicData uri="http://schemas.openxmlformats.org/drawingml/2006/table">
            <a:tbl>
              <a:tblPr firstRow="1" bandRow="1">
                <a:tableStyleId>{21E4AEA4-8DFA-4A89-87EB-49C32662AFE0}</a:tableStyleId>
              </a:tblPr>
              <a:tblGrid>
                <a:gridCol w="1066800">
                  <a:extLst>
                    <a:ext uri="{9D8B030D-6E8A-4147-A177-3AD203B41FA5}">
                      <a16:colId xmlns:a16="http://schemas.microsoft.com/office/drawing/2014/main" val="1062340761"/>
                    </a:ext>
                  </a:extLst>
                </a:gridCol>
                <a:gridCol w="838200">
                  <a:extLst>
                    <a:ext uri="{9D8B030D-6E8A-4147-A177-3AD203B41FA5}">
                      <a16:colId xmlns:a16="http://schemas.microsoft.com/office/drawing/2014/main" val="2419952841"/>
                    </a:ext>
                  </a:extLst>
                </a:gridCol>
                <a:gridCol w="8875184">
                  <a:extLst>
                    <a:ext uri="{9D8B030D-6E8A-4147-A177-3AD203B41FA5}">
                      <a16:colId xmlns:a16="http://schemas.microsoft.com/office/drawing/2014/main" val="2427275078"/>
                    </a:ext>
                  </a:extLst>
                </a:gridCol>
              </a:tblGrid>
              <a:tr h="370840">
                <a:tc>
                  <a:txBody>
                    <a:bodyPr/>
                    <a:lstStyle/>
                    <a:p>
                      <a:pPr algn="ctr"/>
                      <a:r>
                        <a:rPr lang="en-US" dirty="0"/>
                        <a:t>Device ID Active?</a:t>
                      </a:r>
                    </a:p>
                  </a:txBody>
                  <a:tcPr anchor="ctr"/>
                </a:tc>
                <a:tc>
                  <a:txBody>
                    <a:bodyPr/>
                    <a:lstStyle/>
                    <a:p>
                      <a:pPr algn="ctr"/>
                      <a:r>
                        <a:rPr lang="en-US" dirty="0"/>
                        <a:t>ID BLOB</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670560">
                <a:tc rowSpan="3">
                  <a:txBody>
                    <a:bodyPr/>
                    <a:lstStyle/>
                    <a:p>
                      <a:pPr algn="ctr"/>
                      <a:r>
                        <a:rPr lang="en-US" dirty="0"/>
                        <a:t>Yes</a:t>
                      </a:r>
                    </a:p>
                  </a:txBody>
                  <a:tcPr anchor="ctr"/>
                </a:tc>
                <a:tc rowSpan="3">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with this ID.  </a:t>
                      </a:r>
                    </a:p>
                  </a:txBody>
                  <a:tcPr anchor="ctr"/>
                </a:tc>
                <a:extLst>
                  <a:ext uri="{0D108BD9-81ED-4DB2-BD59-A6C34878D82A}">
                    <a16:rowId xmlns:a16="http://schemas.microsoft.com/office/drawing/2014/main" val="3537396787"/>
                  </a:ext>
                </a:extLst>
              </a:tr>
              <a:tr h="27940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ID Blob </a:t>
                      </a:r>
                      <a:r>
                        <a:rPr lang="en-US" cap="all" baseline="0" dirty="0"/>
                        <a:t>is</a:t>
                      </a:r>
                      <a:r>
                        <a:rPr lang="en-US" dirty="0"/>
                        <a:t> recognized by the network: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return Device ID KDE in Message 3 of the handshake for FT or others</a:t>
                      </a:r>
                    </a:p>
                  </a:txBody>
                  <a:tcPr anchor="ctr"/>
                </a:tc>
                <a:extLst>
                  <a:ext uri="{0D108BD9-81ED-4DB2-BD59-A6C34878D82A}">
                    <a16:rowId xmlns:a16="http://schemas.microsoft.com/office/drawing/2014/main" val="987946663"/>
                  </a:ext>
                </a:extLst>
              </a:tr>
              <a:tr h="67056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ID Blob </a:t>
                      </a:r>
                      <a:r>
                        <a:rPr lang="en-US" cap="all" baseline="0" dirty="0"/>
                        <a:t>is </a:t>
                      </a:r>
                      <a:r>
                        <a:rPr lang="en-US" dirty="0"/>
                        <a:t>NOT recognized by the network</a:t>
                      </a:r>
                    </a:p>
                    <a:p>
                      <a:r>
                        <a:rPr lang="en-US" dirty="0"/>
                        <a:t>AP should insert a network generated ID Blob in the Device ID Element in the Association Response frame for FILS.  The device shall store and subsequently return this ID Blob in the Association Request Device ID Element.</a:t>
                      </a:r>
                    </a:p>
                    <a:p>
                      <a:endParaRPr lang="en-US" dirty="0"/>
                    </a:p>
                    <a:p>
                      <a:r>
                        <a:rPr lang="en-US" dirty="0"/>
                        <a:t>AP shall insert a network generated ID Blob in the Device ID KDE in message 3 of the handshake for FT and others.  The device shall store and subsequently return this ID Blob in the Device ID KDE in message 2 of the 4-Way Handshake.</a:t>
                      </a:r>
                    </a:p>
                  </a:txBody>
                  <a:tcPr anchor="ctr"/>
                </a:tc>
                <a:extLst>
                  <a:ext uri="{0D108BD9-81ED-4DB2-BD59-A6C34878D82A}">
                    <a16:rowId xmlns:a16="http://schemas.microsoft.com/office/drawing/2014/main" val="4218979796"/>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3510844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FCCF-B445-8F35-E2EB-68D93CAE7EEF}"/>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5ADC6BBF-6902-C3F7-76B7-7540C7B9394D}"/>
              </a:ext>
            </a:extLst>
          </p:cNvPr>
          <p:cNvSpPr>
            <a:spLocks noGrp="1"/>
          </p:cNvSpPr>
          <p:nvPr>
            <p:ph idx="1"/>
          </p:nvPr>
        </p:nvSpPr>
        <p:spPr/>
        <p:txBody>
          <a:bodyPr/>
          <a:lstStyle/>
          <a:p>
            <a:r>
              <a:rPr lang="en-US" sz="2000" dirty="0"/>
              <a:t>R0 – Initial Version</a:t>
            </a:r>
          </a:p>
          <a:p>
            <a:r>
              <a:rPr lang="en-US" sz="2000" dirty="0"/>
              <a:t>R1 – Simplification of logic and removal of Informational Element changes.</a:t>
            </a:r>
            <a:br>
              <a:rPr lang="en-US" sz="2000" dirty="0"/>
            </a:br>
            <a:r>
              <a:rPr lang="en-US" sz="2000" dirty="0"/>
              <a:t>No need to modify Device ID KDE.  Logic reworked as well as additions for FILS.</a:t>
            </a:r>
          </a:p>
        </p:txBody>
      </p:sp>
      <p:sp>
        <p:nvSpPr>
          <p:cNvPr id="4" name="Slide Number Placeholder 3">
            <a:extLst>
              <a:ext uri="{FF2B5EF4-FFF2-40B4-BE49-F238E27FC236}">
                <a16:creationId xmlns:a16="http://schemas.microsoft.com/office/drawing/2014/main" id="{412B63CB-7A3E-9F36-705A-00AFA7E2DC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AE9C84-A462-6CC6-C539-F1DC2E0FCB1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9B2D3F32-883F-CD5A-3580-A93F4C828FF5}"/>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97509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methods on how the Device ID shall be synchronized between the non-AP STA and the network.  It also suggests a method to determine if a non-AP STA has Activated Device ID for the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Device ID Synchronization and Control</a:t>
            </a:r>
          </a:p>
        </p:txBody>
      </p:sp>
      <p:sp>
        <p:nvSpPr>
          <p:cNvPr id="9218" name="Rectangle 2"/>
          <p:cNvSpPr>
            <a:spLocks noGrp="1" noChangeArrowheads="1"/>
          </p:cNvSpPr>
          <p:nvPr>
            <p:ph idx="1"/>
          </p:nvPr>
        </p:nvSpPr>
        <p:spPr>
          <a:xfrm>
            <a:off x="914401" y="1524001"/>
            <a:ext cx="10361084" cy="4570414"/>
          </a:xfrm>
          <a:ln/>
        </p:spPr>
        <p:txBody>
          <a:bodyPr/>
          <a:lstStyle/>
          <a:p>
            <a:pPr>
              <a:buFont typeface="Times New Roman" pitchFamily="16" charset="0"/>
              <a:buChar char="•"/>
            </a:pPr>
            <a:r>
              <a:rPr lang="en-GB" dirty="0"/>
              <a:t>In the comment collection process for IEEE P802.11bh Draft 0.2 several comments addressing the passing of the ID and synchronization between the non-AP STA and the network.  This submission seeks to address these comments.</a:t>
            </a:r>
          </a:p>
          <a:p>
            <a:pPr>
              <a:buFont typeface="Times New Roman" pitchFamily="16" charset="0"/>
              <a:buChar char="•"/>
            </a:pPr>
            <a:r>
              <a:rPr lang="en-GB" dirty="0"/>
              <a:t>If the methods suggested herein are agreed upon, a text submission will be prepared to codify these methods in the text.</a:t>
            </a:r>
          </a:p>
          <a:p>
            <a:pPr>
              <a:buFont typeface="Times New Roman" pitchFamily="16" charset="0"/>
              <a:buChar char="•"/>
            </a:pPr>
            <a:r>
              <a:rPr lang="en-GB" dirty="0"/>
              <a:t>Seeks to address: CR-4,CR-6, CR-10, CR-11, CR-15, CR26, CR30, CR31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Implemented / Device ID Activated Truth Table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2623250641"/>
              </p:ext>
            </p:extLst>
          </p:nvPr>
        </p:nvGraphicFramePr>
        <p:xfrm>
          <a:off x="929216" y="1600200"/>
          <a:ext cx="10460568" cy="4458694"/>
        </p:xfrm>
        <a:graphic>
          <a:graphicData uri="http://schemas.openxmlformats.org/drawingml/2006/table">
            <a:tbl>
              <a:tblPr firstRow="1" bandRow="1">
                <a:tableStyleId>{21E4AEA4-8DFA-4A89-87EB-49C32662AFE0}</a:tableStyleId>
              </a:tblPr>
              <a:tblGrid>
                <a:gridCol w="1909878">
                  <a:extLst>
                    <a:ext uri="{9D8B030D-6E8A-4147-A177-3AD203B41FA5}">
                      <a16:colId xmlns:a16="http://schemas.microsoft.com/office/drawing/2014/main" val="1062340761"/>
                    </a:ext>
                  </a:extLst>
                </a:gridCol>
                <a:gridCol w="1455145">
                  <a:extLst>
                    <a:ext uri="{9D8B030D-6E8A-4147-A177-3AD203B41FA5}">
                      <a16:colId xmlns:a16="http://schemas.microsoft.com/office/drawing/2014/main" val="2925643936"/>
                    </a:ext>
                  </a:extLst>
                </a:gridCol>
                <a:gridCol w="7095545">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Implemented</a:t>
                      </a:r>
                    </a:p>
                  </a:txBody>
                  <a:tcPr anchor="ctr"/>
                </a:tc>
                <a:tc>
                  <a:txBody>
                    <a:bodyPr/>
                    <a:lstStyle/>
                    <a:p>
                      <a:pPr algn="ctr"/>
                      <a:r>
                        <a:rPr lang="en-US" dirty="0"/>
                        <a:t>Device ID Activated</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1013791">
                <a:tc>
                  <a:txBody>
                    <a:bodyPr/>
                    <a:lstStyle/>
                    <a:p>
                      <a:pPr algn="ctr"/>
                      <a:r>
                        <a:rPr lang="en-US" dirty="0"/>
                        <a:t>0</a:t>
                      </a:r>
                    </a:p>
                  </a:txBody>
                  <a:tcPr anchor="ctr"/>
                </a:tc>
                <a:tc>
                  <a:txBody>
                    <a:bodyPr/>
                    <a:lstStyle/>
                    <a:p>
                      <a:pPr algn="ctr"/>
                      <a:r>
                        <a:rPr lang="en-US" dirty="0"/>
                        <a:t>Don’t Care</a:t>
                      </a:r>
                    </a:p>
                  </a:txBody>
                  <a:tcPr anchor="ctr"/>
                </a:tc>
                <a:tc>
                  <a:txBody>
                    <a:bodyPr/>
                    <a:lstStyle/>
                    <a:p>
                      <a:r>
                        <a:rPr lang="en-US" dirty="0"/>
                        <a:t>Indicates Device ID has not been implemented in the device.</a:t>
                      </a:r>
                    </a:p>
                    <a:p>
                      <a:endParaRPr lang="en-US" dirty="0"/>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not be set in the </a:t>
                      </a:r>
                      <a:r>
                        <a:rPr lang="en-US" sz="1800" b="0" i="0" u="none" strike="noStrike" kern="1200" baseline="0" dirty="0">
                          <a:solidFill>
                            <a:schemeClr val="dk1"/>
                          </a:solidFill>
                          <a:latin typeface="+mn-lt"/>
                          <a:ea typeface="+mn-ea"/>
                          <a:cs typeface="+mn-cs"/>
                        </a:rPr>
                        <a:t>RSN Extension Element</a:t>
                      </a:r>
                      <a:r>
                        <a:rPr lang="en-US" b="0" dirty="0"/>
                        <a:t>.</a:t>
                      </a:r>
                      <a:br>
                        <a:rPr lang="en-US" dirty="0"/>
                      </a:br>
                      <a:r>
                        <a:rPr lang="en-US" dirty="0"/>
                        <a:t>No Device ID Element sent in the Association Request frame for FILS</a:t>
                      </a:r>
                    </a:p>
                    <a:p>
                      <a:r>
                        <a:rPr lang="en-US" dirty="0"/>
                        <a:t>No Device ID KDE will be passed in message 2 of the 4-Way handshake for FT or other.</a:t>
                      </a:r>
                    </a:p>
                  </a:txBody>
                  <a:tcPr/>
                </a:tc>
                <a:extLst>
                  <a:ext uri="{0D108BD9-81ED-4DB2-BD59-A6C34878D82A}">
                    <a16:rowId xmlns:a16="http://schemas.microsoft.com/office/drawing/2014/main" val="362436800"/>
                  </a:ext>
                </a:extLst>
              </a:tr>
              <a:tr h="1317929">
                <a:tc>
                  <a:txBody>
                    <a:bodyPr/>
                    <a:lstStyle/>
                    <a:p>
                      <a:pPr algn="ctr"/>
                      <a:r>
                        <a:rPr lang="en-US" dirty="0"/>
                        <a:t>1</a:t>
                      </a:r>
                    </a:p>
                  </a:txBody>
                  <a:tcPr anchor="ctr"/>
                </a:tc>
                <a:tc>
                  <a:txBody>
                    <a:bodyPr/>
                    <a:lstStyle/>
                    <a:p>
                      <a:pPr algn="ctr"/>
                      <a:r>
                        <a:rPr lang="en-US" dirty="0"/>
                        <a:t>0</a:t>
                      </a:r>
                    </a:p>
                  </a:txBody>
                  <a:tcPr anchor="ctr"/>
                </a:tc>
                <a:tc>
                  <a:txBody>
                    <a:bodyPr/>
                    <a:lstStyle/>
                    <a:p>
                      <a:r>
                        <a:rPr lang="en-US" dirty="0"/>
                        <a:t>Indicates that the device has implemented Device ID but has chosen not to be identified. </a:t>
                      </a:r>
                    </a:p>
                    <a:p>
                      <a:endParaRPr lang="en-US" dirty="0"/>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be set in the </a:t>
                      </a:r>
                      <a:r>
                        <a:rPr lang="en-US" sz="1800" b="0" i="0" u="none" strike="noStrike" kern="1200" baseline="0" dirty="0">
                          <a:solidFill>
                            <a:schemeClr val="dk1"/>
                          </a:solidFill>
                          <a:latin typeface="+mn-lt"/>
                          <a:ea typeface="+mn-ea"/>
                          <a:cs typeface="+mn-cs"/>
                        </a:rPr>
                        <a:t>RSN Extension Element</a:t>
                      </a:r>
                      <a:r>
                        <a:rPr lang="en-US" b="0" dirty="0"/>
                        <a: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Element sent in the Association Request frame for FILS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will be passed in message 2 of the 4-Way Handshake</a:t>
                      </a:r>
                    </a:p>
                    <a:p>
                      <a:r>
                        <a:rPr lang="en-US" dirty="0"/>
                        <a:t>for FT or other.</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1275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Implemented / Device ID Activated Truth Table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1365999452"/>
              </p:ext>
            </p:extLst>
          </p:nvPr>
        </p:nvGraphicFramePr>
        <p:xfrm>
          <a:off x="929216" y="1600200"/>
          <a:ext cx="10460568" cy="2721334"/>
        </p:xfrm>
        <a:graphic>
          <a:graphicData uri="http://schemas.openxmlformats.org/drawingml/2006/table">
            <a:tbl>
              <a:tblPr firstRow="1" bandRow="1">
                <a:tableStyleId>{21E4AEA4-8DFA-4A89-87EB-49C32662AFE0}</a:tableStyleId>
              </a:tblPr>
              <a:tblGrid>
                <a:gridCol w="1509184">
                  <a:extLst>
                    <a:ext uri="{9D8B030D-6E8A-4147-A177-3AD203B41FA5}">
                      <a16:colId xmlns:a16="http://schemas.microsoft.com/office/drawing/2014/main" val="1062340761"/>
                    </a:ext>
                  </a:extLst>
                </a:gridCol>
                <a:gridCol w="1143000">
                  <a:extLst>
                    <a:ext uri="{9D8B030D-6E8A-4147-A177-3AD203B41FA5}">
                      <a16:colId xmlns:a16="http://schemas.microsoft.com/office/drawing/2014/main" val="2925643936"/>
                    </a:ext>
                  </a:extLst>
                </a:gridCol>
                <a:gridCol w="7808384">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Implemented</a:t>
                      </a:r>
                    </a:p>
                  </a:txBody>
                  <a:tcPr anchor="ctr"/>
                </a:tc>
                <a:tc>
                  <a:txBody>
                    <a:bodyPr/>
                    <a:lstStyle/>
                    <a:p>
                      <a:pPr algn="ctr"/>
                      <a:r>
                        <a:rPr lang="en-US" dirty="0"/>
                        <a:t>Device ID Activated</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1622066">
                <a:tc>
                  <a:txBody>
                    <a:bodyPr/>
                    <a:lstStyle/>
                    <a:p>
                      <a:pPr algn="ctr"/>
                      <a:r>
                        <a:rPr lang="en-US" dirty="0"/>
                        <a:t>1</a:t>
                      </a:r>
                    </a:p>
                  </a:txBody>
                  <a:tcPr anchor="ctr"/>
                </a:tc>
                <a:tc>
                  <a:txBody>
                    <a:bodyPr/>
                    <a:lstStyle/>
                    <a:p>
                      <a:pPr algn="ctr"/>
                      <a:r>
                        <a:rPr lang="en-US" dirty="0"/>
                        <a:t>1</a:t>
                      </a:r>
                    </a:p>
                  </a:txBody>
                  <a:tcPr anchor="ctr"/>
                </a:tc>
                <a:tc>
                  <a:txBody>
                    <a:bodyPr/>
                    <a:lstStyle/>
                    <a:p>
                      <a:r>
                        <a:rPr lang="en-US" dirty="0"/>
                        <a:t>Indicates that the device has implemented Device ID and is allowed to be identified within the network.</a:t>
                      </a:r>
                    </a:p>
                    <a:p>
                      <a:r>
                        <a:rPr lang="en-US" dirty="0"/>
                        <a:t> </a:t>
                      </a:r>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be set in the </a:t>
                      </a:r>
                      <a:r>
                        <a:rPr lang="en-US" sz="1800" b="0" i="0" u="none" strike="noStrike" kern="1200" baseline="0" dirty="0">
                          <a:solidFill>
                            <a:schemeClr val="dk1"/>
                          </a:solidFill>
                          <a:latin typeface="+mn-lt"/>
                          <a:ea typeface="+mn-ea"/>
                          <a:cs typeface="+mn-cs"/>
                        </a:rPr>
                        <a:t>RSN Extension Element</a:t>
                      </a:r>
                      <a:r>
                        <a:rPr lang="en-US" b="0" dirty="0"/>
                        <a:t>.</a:t>
                      </a:r>
                    </a:p>
                    <a:p>
                      <a:r>
                        <a:rPr lang="en-US" dirty="0"/>
                        <a:t>Device ID Element with ID Blob sent in the Association Request frame for FILS Device ID KDE with ID Blob passed in message 2 of the 4-Way Handshake for FT and others.</a:t>
                      </a:r>
                    </a:p>
                  </a:txBody>
                  <a:tcPr/>
                </a:tc>
                <a:extLst>
                  <a:ext uri="{0D108BD9-81ED-4DB2-BD59-A6C34878D82A}">
                    <a16:rowId xmlns:a16="http://schemas.microsoft.com/office/drawing/2014/main" val="3537396787"/>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4141215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Non-AP STA Indication of Device ID Activated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534021079"/>
              </p:ext>
            </p:extLst>
          </p:nvPr>
        </p:nvGraphicFramePr>
        <p:xfrm>
          <a:off x="608543" y="1981200"/>
          <a:ext cx="10972800" cy="384048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7793">
                  <a:extLst>
                    <a:ext uri="{9D8B030D-6E8A-4147-A177-3AD203B41FA5}">
                      <a16:colId xmlns:a16="http://schemas.microsoft.com/office/drawing/2014/main" val="2419952841"/>
                    </a:ext>
                  </a:extLst>
                </a:gridCol>
                <a:gridCol w="8534400">
                  <a:extLst>
                    <a:ext uri="{9D8B030D-6E8A-4147-A177-3AD203B41FA5}">
                      <a16:colId xmlns:a16="http://schemas.microsoft.com/office/drawing/2014/main" val="2427275078"/>
                    </a:ext>
                  </a:extLst>
                </a:gridCol>
              </a:tblGrid>
              <a:tr h="370840">
                <a:tc>
                  <a:txBody>
                    <a:bodyPr/>
                    <a:lstStyle/>
                    <a:p>
                      <a:pPr algn="ctr"/>
                      <a:r>
                        <a:rPr lang="en-US" dirty="0"/>
                        <a:t>Device ID Activated</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Don’t Care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device has chosen not to be identified.   Network will not assign an ID to the 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Element sent in the Association Request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passed in message 2 of the 4-Way Handshake for FT or other.</a:t>
                      </a:r>
                    </a:p>
                  </a:txBody>
                  <a:tcPr/>
                </a:tc>
                <a:extLst>
                  <a:ext uri="{0D108BD9-81ED-4DB2-BD59-A6C34878D82A}">
                    <a16:rowId xmlns:a16="http://schemas.microsoft.com/office/drawing/2014/main" val="362436800"/>
                  </a:ext>
                </a:extLst>
              </a:tr>
              <a:tr h="370840">
                <a:tc>
                  <a:txBody>
                    <a:bodyPr/>
                    <a:lstStyle/>
                    <a:p>
                      <a:pPr algn="ctr"/>
                      <a:r>
                        <a:rPr lang="en-US" dirty="0"/>
                        <a:t>1</a:t>
                      </a:r>
                    </a:p>
                  </a:txBody>
                  <a:tcPr anchor="ctr"/>
                </a:tc>
                <a:tc>
                  <a:txBody>
                    <a:bodyPr/>
                    <a:lstStyle/>
                    <a:p>
                      <a:pPr algn="ctr"/>
                      <a:r>
                        <a:rPr lang="en-US" dirty="0"/>
                        <a:t>EMPTY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by a network generated ID, but the ID Blob for this network has not been assigned.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an empty ID Blob sent in the Association Request frame for FILS Device ID KDE with an empty ID Blob sent in message 2 of the 4-Way Handshake for FT or other.</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271396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STA Indication of Device ID Activated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14866749"/>
              </p:ext>
            </p:extLst>
          </p:nvPr>
        </p:nvGraphicFramePr>
        <p:xfrm>
          <a:off x="609600" y="1447800"/>
          <a:ext cx="10972800" cy="182880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7793">
                  <a:extLst>
                    <a:ext uri="{9D8B030D-6E8A-4147-A177-3AD203B41FA5}">
                      <a16:colId xmlns:a16="http://schemas.microsoft.com/office/drawing/2014/main" val="2419952841"/>
                    </a:ext>
                  </a:extLst>
                </a:gridCol>
                <a:gridCol w="8534400">
                  <a:extLst>
                    <a:ext uri="{9D8B030D-6E8A-4147-A177-3AD203B41FA5}">
                      <a16:colId xmlns:a16="http://schemas.microsoft.com/office/drawing/2014/main" val="2427275078"/>
                    </a:ext>
                  </a:extLst>
                </a:gridCol>
              </a:tblGrid>
              <a:tr h="370840">
                <a:tc>
                  <a:txBody>
                    <a:bodyPr/>
                    <a:lstStyle/>
                    <a:p>
                      <a:pPr algn="ctr"/>
                      <a:r>
                        <a:rPr lang="en-US" dirty="0"/>
                        <a:t>Device ID Activated</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1</a:t>
                      </a:r>
                    </a:p>
                  </a:txBody>
                  <a:tcPr anchor="ctr"/>
                </a:tc>
                <a:tc>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with this 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ID Blob sent in the Association Request frame for FILS Device ID KDE with ID Blob sent in message 2 of the 4-Way Handshake for FT or others.</a:t>
                      </a:r>
                    </a:p>
                  </a:txBody>
                  <a:tcPr/>
                </a:tc>
                <a:extLst>
                  <a:ext uri="{0D108BD9-81ED-4DB2-BD59-A6C34878D82A}">
                    <a16:rowId xmlns:a16="http://schemas.microsoft.com/office/drawing/2014/main" val="3537396787"/>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4132947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Responses</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377522642"/>
              </p:ext>
            </p:extLst>
          </p:nvPr>
        </p:nvGraphicFramePr>
        <p:xfrm>
          <a:off x="609600" y="1549400"/>
          <a:ext cx="10780184" cy="3566160"/>
        </p:xfrm>
        <a:graphic>
          <a:graphicData uri="http://schemas.openxmlformats.org/drawingml/2006/table">
            <a:tbl>
              <a:tblPr firstRow="1" bandRow="1">
                <a:tableStyleId>{21E4AEA4-8DFA-4A89-87EB-49C32662AFE0}</a:tableStyleId>
              </a:tblPr>
              <a:tblGrid>
                <a:gridCol w="1066800">
                  <a:extLst>
                    <a:ext uri="{9D8B030D-6E8A-4147-A177-3AD203B41FA5}">
                      <a16:colId xmlns:a16="http://schemas.microsoft.com/office/drawing/2014/main" val="1062340761"/>
                    </a:ext>
                  </a:extLst>
                </a:gridCol>
                <a:gridCol w="1066800">
                  <a:extLst>
                    <a:ext uri="{9D8B030D-6E8A-4147-A177-3AD203B41FA5}">
                      <a16:colId xmlns:a16="http://schemas.microsoft.com/office/drawing/2014/main" val="2419952841"/>
                    </a:ext>
                  </a:extLst>
                </a:gridCol>
                <a:gridCol w="8646584">
                  <a:extLst>
                    <a:ext uri="{9D8B030D-6E8A-4147-A177-3AD203B41FA5}">
                      <a16:colId xmlns:a16="http://schemas.microsoft.com/office/drawing/2014/main" val="2427275078"/>
                    </a:ext>
                  </a:extLst>
                </a:gridCol>
              </a:tblGrid>
              <a:tr h="370840">
                <a:tc>
                  <a:txBody>
                    <a:bodyPr/>
                    <a:lstStyle/>
                    <a:p>
                      <a:pPr algn="ctr"/>
                      <a:r>
                        <a:rPr lang="en-US" dirty="0"/>
                        <a:t>Device ID Active?</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return Device ID KDE in Message 3 of the handshake for FT or others</a:t>
                      </a:r>
                    </a:p>
                  </a:txBody>
                  <a:tcPr anchor="ctr"/>
                </a:tc>
                <a:extLst>
                  <a:ext uri="{0D108BD9-81ED-4DB2-BD59-A6C34878D82A}">
                    <a16:rowId xmlns:a16="http://schemas.microsoft.com/office/drawing/2014/main" val="362436800"/>
                  </a:ext>
                </a:extLst>
              </a:tr>
              <a:tr h="370840">
                <a:tc>
                  <a:txBody>
                    <a:bodyPr/>
                    <a:lstStyle/>
                    <a:p>
                      <a:pPr algn="ctr"/>
                      <a:r>
                        <a:rPr lang="en-US" dirty="0"/>
                        <a:t>Yes</a:t>
                      </a:r>
                    </a:p>
                  </a:txBody>
                  <a:tcPr anchor="ctr"/>
                </a:tc>
                <a:tc>
                  <a:txBody>
                    <a:bodyPr/>
                    <a:lstStyle/>
                    <a:p>
                      <a:pPr algn="ctr"/>
                      <a:r>
                        <a:rPr lang="en-US" dirty="0"/>
                        <a:t>EMPTY</a:t>
                      </a:r>
                    </a:p>
                  </a:txBody>
                  <a:tcPr anchor="ctr"/>
                </a:tc>
                <a:tc>
                  <a:txBody>
                    <a:bodyPr/>
                    <a:lstStyle/>
                    <a:p>
                      <a:r>
                        <a:rPr lang="en-US" dirty="0"/>
                        <a:t>AP should insert a network generated ID Blob in the Device ID Element in the Association Response frame for FILS.  The device shall store and subsequently return this ID Blob in the Association Request Device ID Element.</a:t>
                      </a:r>
                    </a:p>
                    <a:p>
                      <a:endParaRPr lang="en-US" dirty="0"/>
                    </a:p>
                    <a:p>
                      <a:r>
                        <a:rPr lang="en-US" dirty="0"/>
                        <a:t>AP shall insert a network generated ID Blob in the Device ID KDE in message 3 of the handshake for FT and others.  The device shall store and subsequently return this ID Blob in the Device ID KDE in message 2 of the 4-Way handshake.</a:t>
                      </a:r>
                    </a:p>
                  </a:txBody>
                  <a:tcPr anchor="ct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36747484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459</TotalTime>
  <Words>1005</Words>
  <Application>Microsoft Office PowerPoint</Application>
  <PresentationFormat>Widescreen</PresentationFormat>
  <Paragraphs>141</Paragraphs>
  <Slides>11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Device ID Synchronization and Control</vt:lpstr>
      <vt:lpstr>Revisions</vt:lpstr>
      <vt:lpstr>Abstract</vt:lpstr>
      <vt:lpstr>Device ID Synchronization and Control</vt:lpstr>
      <vt:lpstr>Device ID Implemented / Device ID Activated Truth Table</vt:lpstr>
      <vt:lpstr>Device ID Implemented / Device ID Activated Truth Table</vt:lpstr>
      <vt:lpstr>Non-AP STA Indication of Device ID Activated</vt:lpstr>
      <vt:lpstr>STA Indication of Device ID Activated</vt:lpstr>
      <vt:lpstr>AP Responses</vt:lpstr>
      <vt:lpstr>AP Response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ID Synchronization and Control</dc:title>
  <dc:creator>Lumbatis, Kurt</dc:creator>
  <cp:lastModifiedBy>Lumbatis, Kurt</cp:lastModifiedBy>
  <cp:revision>3</cp:revision>
  <cp:lastPrinted>1601-01-01T00:00:00Z</cp:lastPrinted>
  <dcterms:created xsi:type="dcterms:W3CDTF">2022-07-29T15:05:46Z</dcterms:created>
  <dcterms:modified xsi:type="dcterms:W3CDTF">2022-08-11T18:25:03Z</dcterms:modified>
</cp:coreProperties>
</file>