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84" r:id="rId18"/>
    <p:sldId id="2385" r:id="rId19"/>
    <p:sldId id="2386"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2275CB-9A86-4F26-841B-C98C0EEFC72E}" v="2" dt="2022-09-11T19:42:16.2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AAC5CBE4-179B-4B7D-9CB1-2DB4E28B16F2}"/>
    <pc:docChg chg="undo custSel delSld modSld modMainMaster">
      <pc:chgData name="Xiaofei Wang" userId="6e1836d3-2ed9-4ae5-8700-9029b71c19c7" providerId="ADAL" clId="{AAC5CBE4-179B-4B7D-9CB1-2DB4E28B16F2}" dt="2022-07-19T20:09:41.286" v="97" actId="20577"/>
      <pc:docMkLst>
        <pc:docMk/>
      </pc:docMkLst>
      <pc:sldChg chg="modSp mod">
        <pc:chgData name="Xiaofei Wang" userId="6e1836d3-2ed9-4ae5-8700-9029b71c19c7" providerId="ADAL" clId="{AAC5CBE4-179B-4B7D-9CB1-2DB4E28B16F2}" dt="2022-07-19T20:08:42.180" v="70"/>
        <pc:sldMkLst>
          <pc:docMk/>
          <pc:sldMk cId="0" sldId="256"/>
        </pc:sldMkLst>
        <pc:spChg chg="mod">
          <ac:chgData name="Xiaofei Wang" userId="6e1836d3-2ed9-4ae5-8700-9029b71c19c7" providerId="ADAL" clId="{AAC5CBE4-179B-4B7D-9CB1-2DB4E28B16F2}" dt="2022-07-19T20:08:42.180" v="70"/>
          <ac:spMkLst>
            <pc:docMk/>
            <pc:sldMk cId="0" sldId="256"/>
            <ac:spMk id="6" creationId="{00000000-0000-0000-0000-000000000000}"/>
          </ac:spMkLst>
        </pc:spChg>
        <pc:spChg chg="mod">
          <ac:chgData name="Xiaofei Wang" userId="6e1836d3-2ed9-4ae5-8700-9029b71c19c7" providerId="ADAL" clId="{AAC5CBE4-179B-4B7D-9CB1-2DB4E28B16F2}" dt="2022-07-19T20:05:27.430" v="16" actId="20577"/>
          <ac:spMkLst>
            <pc:docMk/>
            <pc:sldMk cId="0" sldId="256"/>
            <ac:spMk id="3073" creationId="{00000000-0000-0000-0000-000000000000}"/>
          </ac:spMkLst>
        </pc:spChg>
        <pc:spChg chg="mod">
          <ac:chgData name="Xiaofei Wang" userId="6e1836d3-2ed9-4ae5-8700-9029b71c19c7" providerId="ADAL" clId="{AAC5CBE4-179B-4B7D-9CB1-2DB4E28B16F2}" dt="2022-07-19T20:05:33.803" v="22" actId="20577"/>
          <ac:spMkLst>
            <pc:docMk/>
            <pc:sldMk cId="0" sldId="256"/>
            <ac:spMk id="3074" creationId="{00000000-0000-0000-0000-000000000000}"/>
          </ac:spMkLst>
        </pc:spChg>
        <pc:graphicFrameChg chg="mod">
          <ac:chgData name="Xiaofei Wang" userId="6e1836d3-2ed9-4ae5-8700-9029b71c19c7" providerId="ADAL" clId="{AAC5CBE4-179B-4B7D-9CB1-2DB4E28B16F2}" dt="2022-07-19T20:05:48.708" v="23"/>
          <ac:graphicFrameMkLst>
            <pc:docMk/>
            <pc:sldMk cId="0" sldId="256"/>
            <ac:graphicFrameMk id="3075" creationId="{00000000-0000-0000-0000-000000000000}"/>
          </ac:graphicFrameMkLst>
        </pc:graphicFrameChg>
      </pc:sldChg>
      <pc:sldChg chg="modSp">
        <pc:chgData name="Xiaofei Wang" userId="6e1836d3-2ed9-4ae5-8700-9029b71c19c7" providerId="ADAL" clId="{AAC5CBE4-179B-4B7D-9CB1-2DB4E28B16F2}" dt="2022-07-19T20:08:42.180" v="70"/>
        <pc:sldMkLst>
          <pc:docMk/>
          <pc:sldMk cId="1393596806" sldId="260"/>
        </pc:sldMkLst>
        <pc:spChg chg="mod">
          <ac:chgData name="Xiaofei Wang" userId="6e1836d3-2ed9-4ae5-8700-9029b71c19c7" providerId="ADAL" clId="{AAC5CBE4-179B-4B7D-9CB1-2DB4E28B16F2}" dt="2022-07-19T20:08:42.180" v="70"/>
          <ac:spMkLst>
            <pc:docMk/>
            <pc:sldMk cId="1393596806" sldId="260"/>
            <ac:spMk id="2" creationId="{00000000-0000-0000-0000-000000000000}"/>
          </ac:spMkLst>
        </pc:spChg>
      </pc:sldChg>
      <pc:sldChg chg="modSp">
        <pc:chgData name="Xiaofei Wang" userId="6e1836d3-2ed9-4ae5-8700-9029b71c19c7" providerId="ADAL" clId="{AAC5CBE4-179B-4B7D-9CB1-2DB4E28B16F2}" dt="2022-07-19T20:08:42.180" v="70"/>
        <pc:sldMkLst>
          <pc:docMk/>
          <pc:sldMk cId="2280172366" sldId="261"/>
        </pc:sldMkLst>
        <pc:spChg chg="mod">
          <ac:chgData name="Xiaofei Wang" userId="6e1836d3-2ed9-4ae5-8700-9029b71c19c7" providerId="ADAL" clId="{AAC5CBE4-179B-4B7D-9CB1-2DB4E28B16F2}" dt="2022-07-19T20:08:42.180" v="70"/>
          <ac:spMkLst>
            <pc:docMk/>
            <pc:sldMk cId="2280172366" sldId="261"/>
            <ac:spMk id="2" creationId="{00000000-0000-0000-0000-000000000000}"/>
          </ac:spMkLst>
        </pc:spChg>
      </pc:sldChg>
      <pc:sldChg chg="modSp">
        <pc:chgData name="Xiaofei Wang" userId="6e1836d3-2ed9-4ae5-8700-9029b71c19c7" providerId="ADAL" clId="{AAC5CBE4-179B-4B7D-9CB1-2DB4E28B16F2}" dt="2022-07-19T20:08:42.180" v="70"/>
        <pc:sldMkLst>
          <pc:docMk/>
          <pc:sldMk cId="1295285405" sldId="262"/>
        </pc:sldMkLst>
        <pc:spChg chg="mod">
          <ac:chgData name="Xiaofei Wang" userId="6e1836d3-2ed9-4ae5-8700-9029b71c19c7" providerId="ADAL" clId="{AAC5CBE4-179B-4B7D-9CB1-2DB4E28B16F2}" dt="2022-07-19T20:08:42.180" v="70"/>
          <ac:spMkLst>
            <pc:docMk/>
            <pc:sldMk cId="1295285405" sldId="262"/>
            <ac:spMk id="2" creationId="{00000000-0000-0000-0000-000000000000}"/>
          </ac:spMkLst>
        </pc:spChg>
      </pc:sldChg>
      <pc:sldChg chg="modSp">
        <pc:chgData name="Xiaofei Wang" userId="6e1836d3-2ed9-4ae5-8700-9029b71c19c7" providerId="ADAL" clId="{AAC5CBE4-179B-4B7D-9CB1-2DB4E28B16F2}" dt="2022-07-19T20:08:42.180" v="70"/>
        <pc:sldMkLst>
          <pc:docMk/>
          <pc:sldMk cId="2090664063" sldId="263"/>
        </pc:sldMkLst>
        <pc:spChg chg="mod">
          <ac:chgData name="Xiaofei Wang" userId="6e1836d3-2ed9-4ae5-8700-9029b71c19c7" providerId="ADAL" clId="{AAC5CBE4-179B-4B7D-9CB1-2DB4E28B16F2}" dt="2022-07-19T20:08:42.180" v="70"/>
          <ac:spMkLst>
            <pc:docMk/>
            <pc:sldMk cId="2090664063" sldId="263"/>
            <ac:spMk id="2" creationId="{00000000-0000-0000-0000-000000000000}"/>
          </ac:spMkLst>
        </pc:spChg>
      </pc:sldChg>
      <pc:sldChg chg="modSp">
        <pc:chgData name="Xiaofei Wang" userId="6e1836d3-2ed9-4ae5-8700-9029b71c19c7" providerId="ADAL" clId="{AAC5CBE4-179B-4B7D-9CB1-2DB4E28B16F2}" dt="2022-07-19T20:08:42.180" v="70"/>
        <pc:sldMkLst>
          <pc:docMk/>
          <pc:sldMk cId="3900562944" sldId="279"/>
        </pc:sldMkLst>
        <pc:spChg chg="mod">
          <ac:chgData name="Xiaofei Wang" userId="6e1836d3-2ed9-4ae5-8700-9029b71c19c7" providerId="ADAL" clId="{AAC5CBE4-179B-4B7D-9CB1-2DB4E28B16F2}" dt="2022-07-19T20:08:42.180" v="70"/>
          <ac:spMkLst>
            <pc:docMk/>
            <pc:sldMk cId="3900562944" sldId="279"/>
            <ac:spMk id="3" creationId="{00000000-0000-0000-0000-000000000000}"/>
          </ac:spMkLst>
        </pc:spChg>
        <pc:spChg chg="mod">
          <ac:chgData name="Xiaofei Wang" userId="6e1836d3-2ed9-4ae5-8700-9029b71c19c7" providerId="ADAL" clId="{AAC5CBE4-179B-4B7D-9CB1-2DB4E28B16F2}" dt="2022-07-19T20:08:42.180" v="70"/>
          <ac:spMkLst>
            <pc:docMk/>
            <pc:sldMk cId="3900562944" sldId="279"/>
            <ac:spMk id="4" creationId="{00000000-0000-0000-0000-000000000000}"/>
          </ac:spMkLst>
        </pc:spChg>
      </pc:sldChg>
      <pc:sldChg chg="modSp">
        <pc:chgData name="Xiaofei Wang" userId="6e1836d3-2ed9-4ae5-8700-9029b71c19c7" providerId="ADAL" clId="{AAC5CBE4-179B-4B7D-9CB1-2DB4E28B16F2}" dt="2022-07-19T20:08:42.180" v="70"/>
        <pc:sldMkLst>
          <pc:docMk/>
          <pc:sldMk cId="3464650041" sldId="283"/>
        </pc:sldMkLst>
        <pc:spChg chg="mod">
          <ac:chgData name="Xiaofei Wang" userId="6e1836d3-2ed9-4ae5-8700-9029b71c19c7" providerId="ADAL" clId="{AAC5CBE4-179B-4B7D-9CB1-2DB4E28B16F2}" dt="2022-07-19T20:08:42.180" v="70"/>
          <ac:spMkLst>
            <pc:docMk/>
            <pc:sldMk cId="3464650041" sldId="283"/>
            <ac:spMk id="5" creationId="{00000000-0000-0000-0000-000000000000}"/>
          </ac:spMkLst>
        </pc:spChg>
      </pc:sldChg>
      <pc:sldChg chg="modSp">
        <pc:chgData name="Xiaofei Wang" userId="6e1836d3-2ed9-4ae5-8700-9029b71c19c7" providerId="ADAL" clId="{AAC5CBE4-179B-4B7D-9CB1-2DB4E28B16F2}" dt="2022-07-19T20:08:42.180" v="70"/>
        <pc:sldMkLst>
          <pc:docMk/>
          <pc:sldMk cId="13117183" sldId="284"/>
        </pc:sldMkLst>
        <pc:spChg chg="mod">
          <ac:chgData name="Xiaofei Wang" userId="6e1836d3-2ed9-4ae5-8700-9029b71c19c7" providerId="ADAL" clId="{AAC5CBE4-179B-4B7D-9CB1-2DB4E28B16F2}" dt="2022-07-19T20:08:42.180" v="70"/>
          <ac:spMkLst>
            <pc:docMk/>
            <pc:sldMk cId="13117183" sldId="284"/>
            <ac:spMk id="5" creationId="{00000000-0000-0000-0000-000000000000}"/>
          </ac:spMkLst>
        </pc:spChg>
      </pc:sldChg>
      <pc:sldChg chg="modSp">
        <pc:chgData name="Xiaofei Wang" userId="6e1836d3-2ed9-4ae5-8700-9029b71c19c7" providerId="ADAL" clId="{AAC5CBE4-179B-4B7D-9CB1-2DB4E28B16F2}" dt="2022-07-19T20:08:42.180" v="70"/>
        <pc:sldMkLst>
          <pc:docMk/>
          <pc:sldMk cId="193308393" sldId="287"/>
        </pc:sldMkLst>
        <pc:spChg chg="mod">
          <ac:chgData name="Xiaofei Wang" userId="6e1836d3-2ed9-4ae5-8700-9029b71c19c7" providerId="ADAL" clId="{AAC5CBE4-179B-4B7D-9CB1-2DB4E28B16F2}" dt="2022-07-19T20:08:42.180" v="70"/>
          <ac:spMkLst>
            <pc:docMk/>
            <pc:sldMk cId="193308393" sldId="287"/>
            <ac:spMk id="6" creationId="{00000000-0000-0000-0000-000000000000}"/>
          </ac:spMkLst>
        </pc:spChg>
      </pc:sldChg>
      <pc:sldChg chg="modSp">
        <pc:chgData name="Xiaofei Wang" userId="6e1836d3-2ed9-4ae5-8700-9029b71c19c7" providerId="ADAL" clId="{AAC5CBE4-179B-4B7D-9CB1-2DB4E28B16F2}" dt="2022-07-19T20:08:42.180" v="70"/>
        <pc:sldMkLst>
          <pc:docMk/>
          <pc:sldMk cId="1343705863" sldId="288"/>
        </pc:sldMkLst>
        <pc:spChg chg="mod">
          <ac:chgData name="Xiaofei Wang" userId="6e1836d3-2ed9-4ae5-8700-9029b71c19c7" providerId="ADAL" clId="{AAC5CBE4-179B-4B7D-9CB1-2DB4E28B16F2}" dt="2022-07-19T20:08:42.180" v="70"/>
          <ac:spMkLst>
            <pc:docMk/>
            <pc:sldMk cId="1343705863" sldId="288"/>
            <ac:spMk id="6" creationId="{00000000-0000-0000-0000-000000000000}"/>
          </ac:spMkLst>
        </pc:spChg>
      </pc:sldChg>
      <pc:sldChg chg="modSp">
        <pc:chgData name="Xiaofei Wang" userId="6e1836d3-2ed9-4ae5-8700-9029b71c19c7" providerId="ADAL" clId="{AAC5CBE4-179B-4B7D-9CB1-2DB4E28B16F2}" dt="2022-07-19T20:08:42.180" v="70"/>
        <pc:sldMkLst>
          <pc:docMk/>
          <pc:sldMk cId="969542746" sldId="289"/>
        </pc:sldMkLst>
        <pc:spChg chg="mod">
          <ac:chgData name="Xiaofei Wang" userId="6e1836d3-2ed9-4ae5-8700-9029b71c19c7" providerId="ADAL" clId="{AAC5CBE4-179B-4B7D-9CB1-2DB4E28B16F2}" dt="2022-07-19T20:08:42.180" v="70"/>
          <ac:spMkLst>
            <pc:docMk/>
            <pc:sldMk cId="969542746" sldId="289"/>
            <ac:spMk id="6" creationId="{00000000-0000-0000-0000-000000000000}"/>
          </ac:spMkLst>
        </pc:spChg>
      </pc:sldChg>
      <pc:sldChg chg="modSp mod">
        <pc:chgData name="Xiaofei Wang" userId="6e1836d3-2ed9-4ae5-8700-9029b71c19c7" providerId="ADAL" clId="{AAC5CBE4-179B-4B7D-9CB1-2DB4E28B16F2}" dt="2022-07-19T20:08:56.230" v="84" actId="20577"/>
        <pc:sldMkLst>
          <pc:docMk/>
          <pc:sldMk cId="0" sldId="332"/>
        </pc:sldMkLst>
        <pc:spChg chg="mod">
          <ac:chgData name="Xiaofei Wang" userId="6e1836d3-2ed9-4ae5-8700-9029b71c19c7" providerId="ADAL" clId="{AAC5CBE4-179B-4B7D-9CB1-2DB4E28B16F2}" dt="2022-07-19T20:08:56.230" v="84" actId="20577"/>
          <ac:spMkLst>
            <pc:docMk/>
            <pc:sldMk cId="0" sldId="332"/>
            <ac:spMk id="17409" creationId="{481163E3-3235-B93B-D977-4040786F5097}"/>
          </ac:spMkLst>
        </pc:spChg>
        <pc:spChg chg="mod">
          <ac:chgData name="Xiaofei Wang" userId="6e1836d3-2ed9-4ae5-8700-9029b71c19c7" providerId="ADAL" clId="{AAC5CBE4-179B-4B7D-9CB1-2DB4E28B16F2}" dt="2022-07-19T20:06:01.896" v="38" actId="20577"/>
          <ac:spMkLst>
            <pc:docMk/>
            <pc:sldMk cId="0" sldId="332"/>
            <ac:spMk id="17413" creationId="{C2334348-7D14-5567-9887-24899B21D490}"/>
          </ac:spMkLst>
        </pc:spChg>
      </pc:sldChg>
      <pc:sldChg chg="modSp mod">
        <pc:chgData name="Xiaofei Wang" userId="6e1836d3-2ed9-4ae5-8700-9029b71c19c7" providerId="ADAL" clId="{AAC5CBE4-179B-4B7D-9CB1-2DB4E28B16F2}" dt="2022-07-19T20:08:42.180" v="70"/>
        <pc:sldMkLst>
          <pc:docMk/>
          <pc:sldMk cId="0" sldId="395"/>
        </pc:sldMkLst>
        <pc:spChg chg="mod">
          <ac:chgData name="Xiaofei Wang" userId="6e1836d3-2ed9-4ae5-8700-9029b71c19c7" providerId="ADAL" clId="{AAC5CBE4-179B-4B7D-9CB1-2DB4E28B16F2}" dt="2022-07-19T20:08:42.180" v="70"/>
          <ac:spMkLst>
            <pc:docMk/>
            <pc:sldMk cId="0" sldId="395"/>
            <ac:spMk id="19462" creationId="{B8004815-DEEF-4991-9863-C4D400CADE6E}"/>
          </ac:spMkLst>
        </pc:spChg>
        <pc:spChg chg="mod">
          <ac:chgData name="Xiaofei Wang" userId="6e1836d3-2ed9-4ae5-8700-9029b71c19c7" providerId="ADAL" clId="{AAC5CBE4-179B-4B7D-9CB1-2DB4E28B16F2}" dt="2022-07-19T20:06:11.924" v="40" actId="20577"/>
          <ac:spMkLst>
            <pc:docMk/>
            <pc:sldMk cId="0" sldId="395"/>
            <ac:spMk id="19463" creationId="{014A845C-CDC6-4811-8948-EAB07A9434A5}"/>
          </ac:spMkLst>
        </pc:spChg>
      </pc:sldChg>
      <pc:sldChg chg="modSp">
        <pc:chgData name="Xiaofei Wang" userId="6e1836d3-2ed9-4ae5-8700-9029b71c19c7" providerId="ADAL" clId="{AAC5CBE4-179B-4B7D-9CB1-2DB4E28B16F2}" dt="2022-07-19T20:08:42.180" v="70"/>
        <pc:sldMkLst>
          <pc:docMk/>
          <pc:sldMk cId="1968720319" sldId="2366"/>
        </pc:sldMkLst>
        <pc:spChg chg="mod">
          <ac:chgData name="Xiaofei Wang" userId="6e1836d3-2ed9-4ae5-8700-9029b71c19c7" providerId="ADAL" clId="{AAC5CBE4-179B-4B7D-9CB1-2DB4E28B16F2}" dt="2022-07-19T20:08:42.180" v="70"/>
          <ac:spMkLst>
            <pc:docMk/>
            <pc:sldMk cId="1968720319" sldId="2366"/>
            <ac:spMk id="6" creationId="{00000000-0000-0000-0000-000000000000}"/>
          </ac:spMkLst>
        </pc:spChg>
      </pc:sldChg>
      <pc:sldChg chg="modSp">
        <pc:chgData name="Xiaofei Wang" userId="6e1836d3-2ed9-4ae5-8700-9029b71c19c7" providerId="ADAL" clId="{AAC5CBE4-179B-4B7D-9CB1-2DB4E28B16F2}" dt="2022-07-19T20:08:42.180" v="70"/>
        <pc:sldMkLst>
          <pc:docMk/>
          <pc:sldMk cId="412227131" sldId="2375"/>
        </pc:sldMkLst>
        <pc:spChg chg="mod">
          <ac:chgData name="Xiaofei Wang" userId="6e1836d3-2ed9-4ae5-8700-9029b71c19c7" providerId="ADAL" clId="{AAC5CBE4-179B-4B7D-9CB1-2DB4E28B16F2}" dt="2022-07-19T20:08:42.180" v="70"/>
          <ac:spMkLst>
            <pc:docMk/>
            <pc:sldMk cId="412227131" sldId="2375"/>
            <ac:spMk id="19462" creationId="{B8004815-DEEF-4991-9863-C4D400CADE6E}"/>
          </ac:spMkLst>
        </pc:spChg>
      </pc:sldChg>
      <pc:sldChg chg="modSp">
        <pc:chgData name="Xiaofei Wang" userId="6e1836d3-2ed9-4ae5-8700-9029b71c19c7" providerId="ADAL" clId="{AAC5CBE4-179B-4B7D-9CB1-2DB4E28B16F2}" dt="2022-07-19T20:08:42.180" v="70"/>
        <pc:sldMkLst>
          <pc:docMk/>
          <pc:sldMk cId="2947319002" sldId="2377"/>
        </pc:sldMkLst>
        <pc:spChg chg="mod">
          <ac:chgData name="Xiaofei Wang" userId="6e1836d3-2ed9-4ae5-8700-9029b71c19c7" providerId="ADAL" clId="{AAC5CBE4-179B-4B7D-9CB1-2DB4E28B16F2}" dt="2022-07-19T20:08:42.180" v="70"/>
          <ac:spMkLst>
            <pc:docMk/>
            <pc:sldMk cId="2947319002" sldId="2377"/>
            <ac:spMk id="6" creationId="{00000000-0000-0000-0000-000000000000}"/>
          </ac:spMkLst>
        </pc:spChg>
      </pc:sldChg>
      <pc:sldChg chg="modSp mod">
        <pc:chgData name="Xiaofei Wang" userId="6e1836d3-2ed9-4ae5-8700-9029b71c19c7" providerId="ADAL" clId="{AAC5CBE4-179B-4B7D-9CB1-2DB4E28B16F2}" dt="2022-07-19T20:08:42.180" v="70"/>
        <pc:sldMkLst>
          <pc:docMk/>
          <pc:sldMk cId="1855693234" sldId="2378"/>
        </pc:sldMkLst>
        <pc:spChg chg="mod">
          <ac:chgData name="Xiaofei Wang" userId="6e1836d3-2ed9-4ae5-8700-9029b71c19c7" providerId="ADAL" clId="{AAC5CBE4-179B-4B7D-9CB1-2DB4E28B16F2}" dt="2022-07-19T20:07:16.712" v="52" actId="20577"/>
          <ac:spMkLst>
            <pc:docMk/>
            <pc:sldMk cId="1855693234" sldId="2378"/>
            <ac:spMk id="2" creationId="{00000000-0000-0000-0000-000000000000}"/>
          </ac:spMkLst>
        </pc:spChg>
        <pc:spChg chg="mod">
          <ac:chgData name="Xiaofei Wang" userId="6e1836d3-2ed9-4ae5-8700-9029b71c19c7" providerId="ADAL" clId="{AAC5CBE4-179B-4B7D-9CB1-2DB4E28B16F2}" dt="2022-07-19T20:08:42.180" v="70"/>
          <ac:spMkLst>
            <pc:docMk/>
            <pc:sldMk cId="1855693234" sldId="2378"/>
            <ac:spMk id="6" creationId="{00000000-0000-0000-0000-000000000000}"/>
          </ac:spMkLst>
        </pc:spChg>
      </pc:sldChg>
      <pc:sldChg chg="del">
        <pc:chgData name="Xiaofei Wang" userId="6e1836d3-2ed9-4ae5-8700-9029b71c19c7" providerId="ADAL" clId="{AAC5CBE4-179B-4B7D-9CB1-2DB4E28B16F2}" dt="2022-07-19T20:07:36.953" v="53" actId="47"/>
        <pc:sldMkLst>
          <pc:docMk/>
          <pc:sldMk cId="2815234036" sldId="2379"/>
        </pc:sldMkLst>
      </pc:sldChg>
      <pc:sldChg chg="modSp mod">
        <pc:chgData name="Xiaofei Wang" userId="6e1836d3-2ed9-4ae5-8700-9029b71c19c7" providerId="ADAL" clId="{AAC5CBE4-179B-4B7D-9CB1-2DB4E28B16F2}" dt="2022-07-19T20:08:42.180" v="70"/>
        <pc:sldMkLst>
          <pc:docMk/>
          <pc:sldMk cId="2561638873" sldId="2380"/>
        </pc:sldMkLst>
        <pc:spChg chg="mod">
          <ac:chgData name="Xiaofei Wang" userId="6e1836d3-2ed9-4ae5-8700-9029b71c19c7" providerId="ADAL" clId="{AAC5CBE4-179B-4B7D-9CB1-2DB4E28B16F2}" dt="2022-07-19T20:07:41.270" v="55" actId="20577"/>
          <ac:spMkLst>
            <pc:docMk/>
            <pc:sldMk cId="2561638873" sldId="2380"/>
            <ac:spMk id="2" creationId="{00000000-0000-0000-0000-000000000000}"/>
          </ac:spMkLst>
        </pc:spChg>
        <pc:spChg chg="mod">
          <ac:chgData name="Xiaofei Wang" userId="6e1836d3-2ed9-4ae5-8700-9029b71c19c7" providerId="ADAL" clId="{AAC5CBE4-179B-4B7D-9CB1-2DB4E28B16F2}" dt="2022-07-19T20:08:42.180" v="70"/>
          <ac:spMkLst>
            <pc:docMk/>
            <pc:sldMk cId="2561638873" sldId="2380"/>
            <ac:spMk id="6" creationId="{00000000-0000-0000-0000-000000000000}"/>
          </ac:spMkLst>
        </pc:spChg>
      </pc:sldChg>
      <pc:sldChg chg="modSp mod">
        <pc:chgData name="Xiaofei Wang" userId="6e1836d3-2ed9-4ae5-8700-9029b71c19c7" providerId="ADAL" clId="{AAC5CBE4-179B-4B7D-9CB1-2DB4E28B16F2}" dt="2022-07-19T20:08:42.180" v="70"/>
        <pc:sldMkLst>
          <pc:docMk/>
          <pc:sldMk cId="3948357212" sldId="2381"/>
        </pc:sldMkLst>
        <pc:spChg chg="mod">
          <ac:chgData name="Xiaofei Wang" userId="6e1836d3-2ed9-4ae5-8700-9029b71c19c7" providerId="ADAL" clId="{AAC5CBE4-179B-4B7D-9CB1-2DB4E28B16F2}" dt="2022-07-19T20:07:48.842" v="57" actId="20577"/>
          <ac:spMkLst>
            <pc:docMk/>
            <pc:sldMk cId="3948357212" sldId="2381"/>
            <ac:spMk id="2" creationId="{00000000-0000-0000-0000-000000000000}"/>
          </ac:spMkLst>
        </pc:spChg>
        <pc:spChg chg="mod">
          <ac:chgData name="Xiaofei Wang" userId="6e1836d3-2ed9-4ae5-8700-9029b71c19c7" providerId="ADAL" clId="{AAC5CBE4-179B-4B7D-9CB1-2DB4E28B16F2}" dt="2022-07-19T20:08:42.180" v="70"/>
          <ac:spMkLst>
            <pc:docMk/>
            <pc:sldMk cId="3948357212" sldId="2381"/>
            <ac:spMk id="6" creationId="{00000000-0000-0000-0000-000000000000}"/>
          </ac:spMkLst>
        </pc:spChg>
      </pc:sldChg>
      <pc:sldChg chg="modSp mod">
        <pc:chgData name="Xiaofei Wang" userId="6e1836d3-2ed9-4ae5-8700-9029b71c19c7" providerId="ADAL" clId="{AAC5CBE4-179B-4B7D-9CB1-2DB4E28B16F2}" dt="2022-07-19T20:08:42.180" v="70"/>
        <pc:sldMkLst>
          <pc:docMk/>
          <pc:sldMk cId="1282487667" sldId="2382"/>
        </pc:sldMkLst>
        <pc:spChg chg="mod">
          <ac:chgData name="Xiaofei Wang" userId="6e1836d3-2ed9-4ae5-8700-9029b71c19c7" providerId="ADAL" clId="{AAC5CBE4-179B-4B7D-9CB1-2DB4E28B16F2}" dt="2022-07-19T20:08:42.180" v="70"/>
          <ac:spMkLst>
            <pc:docMk/>
            <pc:sldMk cId="1282487667" sldId="2382"/>
            <ac:spMk id="6" creationId="{00000000-0000-0000-0000-000000000000}"/>
          </ac:spMkLst>
        </pc:spChg>
        <pc:spChg chg="mod">
          <ac:chgData name="Xiaofei Wang" userId="6e1836d3-2ed9-4ae5-8700-9029b71c19c7" providerId="ADAL" clId="{AAC5CBE4-179B-4B7D-9CB1-2DB4E28B16F2}" dt="2022-07-19T20:07:58.443" v="69" actId="20577"/>
          <ac:spMkLst>
            <pc:docMk/>
            <pc:sldMk cId="1282487667" sldId="2382"/>
            <ac:spMk id="11" creationId="{7F01965C-512A-1B68-3BC7-967EE0758B0A}"/>
          </ac:spMkLst>
        </pc:spChg>
      </pc:sldChg>
      <pc:sldChg chg="modSp mod">
        <pc:chgData name="Xiaofei Wang" userId="6e1836d3-2ed9-4ae5-8700-9029b71c19c7" providerId="ADAL" clId="{AAC5CBE4-179B-4B7D-9CB1-2DB4E28B16F2}" dt="2022-07-19T20:09:41.286" v="97" actId="20577"/>
        <pc:sldMkLst>
          <pc:docMk/>
          <pc:sldMk cId="1737913207" sldId="2383"/>
        </pc:sldMkLst>
        <pc:spChg chg="mod">
          <ac:chgData name="Xiaofei Wang" userId="6e1836d3-2ed9-4ae5-8700-9029b71c19c7" providerId="ADAL" clId="{AAC5CBE4-179B-4B7D-9CB1-2DB4E28B16F2}" dt="2022-07-19T20:09:41.286" v="97" actId="20577"/>
          <ac:spMkLst>
            <pc:docMk/>
            <pc:sldMk cId="1737913207" sldId="2383"/>
            <ac:spMk id="3" creationId="{00000000-0000-0000-0000-000000000000}"/>
          </ac:spMkLst>
        </pc:spChg>
        <pc:spChg chg="mod">
          <ac:chgData name="Xiaofei Wang" userId="6e1836d3-2ed9-4ae5-8700-9029b71c19c7" providerId="ADAL" clId="{AAC5CBE4-179B-4B7D-9CB1-2DB4E28B16F2}" dt="2022-07-19T20:08:42.180" v="70"/>
          <ac:spMkLst>
            <pc:docMk/>
            <pc:sldMk cId="1737913207" sldId="2383"/>
            <ac:spMk id="6" creationId="{00000000-0000-0000-0000-000000000000}"/>
          </ac:spMkLst>
        </pc:spChg>
      </pc:sldChg>
      <pc:sldChg chg="modSp">
        <pc:chgData name="Xiaofei Wang" userId="6e1836d3-2ed9-4ae5-8700-9029b71c19c7" providerId="ADAL" clId="{AAC5CBE4-179B-4B7D-9CB1-2DB4E28B16F2}" dt="2022-07-19T20:08:42.180" v="70"/>
        <pc:sldMkLst>
          <pc:docMk/>
          <pc:sldMk cId="3512987780" sldId="2384"/>
        </pc:sldMkLst>
        <pc:spChg chg="mod">
          <ac:chgData name="Xiaofei Wang" userId="6e1836d3-2ed9-4ae5-8700-9029b71c19c7" providerId="ADAL" clId="{AAC5CBE4-179B-4B7D-9CB1-2DB4E28B16F2}" dt="2022-07-19T20:08:42.180" v="70"/>
          <ac:spMkLst>
            <pc:docMk/>
            <pc:sldMk cId="3512987780" sldId="2384"/>
            <ac:spMk id="6" creationId="{00000000-0000-0000-0000-000000000000}"/>
          </ac:spMkLst>
        </pc:spChg>
      </pc:sldChg>
      <pc:sldChg chg="modSp">
        <pc:chgData name="Xiaofei Wang" userId="6e1836d3-2ed9-4ae5-8700-9029b71c19c7" providerId="ADAL" clId="{AAC5CBE4-179B-4B7D-9CB1-2DB4E28B16F2}" dt="2022-07-19T20:08:42.180" v="70"/>
        <pc:sldMkLst>
          <pc:docMk/>
          <pc:sldMk cId="2796803295" sldId="2385"/>
        </pc:sldMkLst>
        <pc:spChg chg="mod">
          <ac:chgData name="Xiaofei Wang" userId="6e1836d3-2ed9-4ae5-8700-9029b71c19c7" providerId="ADAL" clId="{AAC5CBE4-179B-4B7D-9CB1-2DB4E28B16F2}" dt="2022-07-19T20:08:42.180" v="70"/>
          <ac:spMkLst>
            <pc:docMk/>
            <pc:sldMk cId="2796803295" sldId="2385"/>
            <ac:spMk id="6" creationId="{00000000-0000-0000-0000-000000000000}"/>
          </ac:spMkLst>
        </pc:spChg>
      </pc:sldChg>
      <pc:sldMasterChg chg="modSp modSldLayout">
        <pc:chgData name="Xiaofei Wang" userId="6e1836d3-2ed9-4ae5-8700-9029b71c19c7" providerId="ADAL" clId="{AAC5CBE4-179B-4B7D-9CB1-2DB4E28B16F2}" dt="2022-07-19T20:08:42.180" v="70"/>
        <pc:sldMasterMkLst>
          <pc:docMk/>
          <pc:sldMasterMk cId="0" sldId="2147483648"/>
        </pc:sldMasterMkLst>
        <pc:spChg chg="mod">
          <ac:chgData name="Xiaofei Wang" userId="6e1836d3-2ed9-4ae5-8700-9029b71c19c7" providerId="ADAL" clId="{AAC5CBE4-179B-4B7D-9CB1-2DB4E28B16F2}" dt="2022-07-19T20:08:42.180" v="70"/>
          <ac:spMkLst>
            <pc:docMk/>
            <pc:sldMasterMk cId="0" sldId="2147483648"/>
            <ac:spMk id="1027" creationId="{00000000-0000-0000-0000-000000000000}"/>
          </ac:spMkLst>
        </pc:spChg>
        <pc:sldLayoutChg chg="modSp">
          <pc:chgData name="Xiaofei Wang" userId="6e1836d3-2ed9-4ae5-8700-9029b71c19c7" providerId="ADAL" clId="{AAC5CBE4-179B-4B7D-9CB1-2DB4E28B16F2}" dt="2022-07-19T20:08:42.180" v="70"/>
          <pc:sldLayoutMkLst>
            <pc:docMk/>
            <pc:sldMasterMk cId="0" sldId="2147483648"/>
            <pc:sldLayoutMk cId="0" sldId="2147483649"/>
          </pc:sldLayoutMkLst>
          <pc:spChg chg="mod">
            <ac:chgData name="Xiaofei Wang" userId="6e1836d3-2ed9-4ae5-8700-9029b71c19c7" providerId="ADAL" clId="{AAC5CBE4-179B-4B7D-9CB1-2DB4E28B16F2}" dt="2022-07-19T20:08:42.180" v="7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AAC5CBE4-179B-4B7D-9CB1-2DB4E28B16F2}" dt="2022-07-19T20:08:42.180" v="70"/>
          <pc:sldLayoutMkLst>
            <pc:docMk/>
            <pc:sldMasterMk cId="0" sldId="2147483648"/>
            <pc:sldLayoutMk cId="0" sldId="2147483650"/>
          </pc:sldLayoutMkLst>
          <pc:spChg chg="mod">
            <ac:chgData name="Xiaofei Wang" userId="6e1836d3-2ed9-4ae5-8700-9029b71c19c7" providerId="ADAL" clId="{AAC5CBE4-179B-4B7D-9CB1-2DB4E28B16F2}" dt="2022-07-19T20:08:42.180" v="7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AAC5CBE4-179B-4B7D-9CB1-2DB4E28B16F2}" dt="2022-07-19T20:08:42.180" v="70"/>
          <pc:sldLayoutMkLst>
            <pc:docMk/>
            <pc:sldMasterMk cId="0" sldId="2147483648"/>
            <pc:sldLayoutMk cId="0" sldId="2147483651"/>
          </pc:sldLayoutMkLst>
          <pc:spChg chg="mod">
            <ac:chgData name="Xiaofei Wang" userId="6e1836d3-2ed9-4ae5-8700-9029b71c19c7" providerId="ADAL" clId="{AAC5CBE4-179B-4B7D-9CB1-2DB4E28B16F2}" dt="2022-07-19T20:08:42.180" v="7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AAC5CBE4-179B-4B7D-9CB1-2DB4E28B16F2}" dt="2022-07-19T20:08:42.180" v="70"/>
          <pc:sldLayoutMkLst>
            <pc:docMk/>
            <pc:sldMasterMk cId="0" sldId="2147483648"/>
            <pc:sldLayoutMk cId="0" sldId="2147483652"/>
          </pc:sldLayoutMkLst>
          <pc:spChg chg="mod">
            <ac:chgData name="Xiaofei Wang" userId="6e1836d3-2ed9-4ae5-8700-9029b71c19c7" providerId="ADAL" clId="{AAC5CBE4-179B-4B7D-9CB1-2DB4E28B16F2}" dt="2022-07-19T20:08:42.180" v="7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AAC5CBE4-179B-4B7D-9CB1-2DB4E28B16F2}" dt="2022-07-19T20:08:42.180" v="70"/>
          <pc:sldLayoutMkLst>
            <pc:docMk/>
            <pc:sldMasterMk cId="0" sldId="2147483648"/>
            <pc:sldLayoutMk cId="0" sldId="2147483653"/>
          </pc:sldLayoutMkLst>
          <pc:spChg chg="mod">
            <ac:chgData name="Xiaofei Wang" userId="6e1836d3-2ed9-4ae5-8700-9029b71c19c7" providerId="ADAL" clId="{AAC5CBE4-179B-4B7D-9CB1-2DB4E28B16F2}" dt="2022-07-19T20:08:42.180" v="7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AAC5CBE4-179B-4B7D-9CB1-2DB4E28B16F2}" dt="2022-07-19T20:08:42.180" v="70"/>
          <pc:sldLayoutMkLst>
            <pc:docMk/>
            <pc:sldMasterMk cId="0" sldId="2147483648"/>
            <pc:sldLayoutMk cId="0" sldId="2147483654"/>
          </pc:sldLayoutMkLst>
          <pc:spChg chg="mod">
            <ac:chgData name="Xiaofei Wang" userId="6e1836d3-2ed9-4ae5-8700-9029b71c19c7" providerId="ADAL" clId="{AAC5CBE4-179B-4B7D-9CB1-2DB4E28B16F2}" dt="2022-07-19T20:08:42.180" v="7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AAC5CBE4-179B-4B7D-9CB1-2DB4E28B16F2}" dt="2022-07-19T20:08:42.180" v="70"/>
          <pc:sldLayoutMkLst>
            <pc:docMk/>
            <pc:sldMasterMk cId="0" sldId="2147483648"/>
            <pc:sldLayoutMk cId="0" sldId="2147483655"/>
          </pc:sldLayoutMkLst>
          <pc:spChg chg="mod">
            <ac:chgData name="Xiaofei Wang" userId="6e1836d3-2ed9-4ae5-8700-9029b71c19c7" providerId="ADAL" clId="{AAC5CBE4-179B-4B7D-9CB1-2DB4E28B16F2}" dt="2022-07-19T20:08:42.180" v="7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AAC5CBE4-179B-4B7D-9CB1-2DB4E28B16F2}" dt="2022-07-19T20:08:42.180" v="70"/>
          <pc:sldLayoutMkLst>
            <pc:docMk/>
            <pc:sldMasterMk cId="0" sldId="2147483648"/>
            <pc:sldLayoutMk cId="0" sldId="2147483658"/>
          </pc:sldLayoutMkLst>
          <pc:spChg chg="mod">
            <ac:chgData name="Xiaofei Wang" userId="6e1836d3-2ed9-4ae5-8700-9029b71c19c7" providerId="ADAL" clId="{AAC5CBE4-179B-4B7D-9CB1-2DB4E28B16F2}" dt="2022-07-19T20:08:42.180" v="7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AAC5CBE4-179B-4B7D-9CB1-2DB4E28B16F2}" dt="2022-07-19T20:08:42.180" v="70"/>
          <pc:sldLayoutMkLst>
            <pc:docMk/>
            <pc:sldMasterMk cId="0" sldId="2147483648"/>
            <pc:sldLayoutMk cId="0" sldId="2147483659"/>
          </pc:sldLayoutMkLst>
          <pc:spChg chg="mod">
            <ac:chgData name="Xiaofei Wang" userId="6e1836d3-2ed9-4ae5-8700-9029b71c19c7" providerId="ADAL" clId="{AAC5CBE4-179B-4B7D-9CB1-2DB4E28B16F2}" dt="2022-07-19T20:08:42.180" v="70"/>
            <ac:spMkLst>
              <pc:docMk/>
              <pc:sldMasterMk cId="0" sldId="2147483648"/>
              <pc:sldLayoutMk cId="0" sldId="2147483659"/>
              <ac:spMk id="4" creationId="{00000000-0000-0000-0000-000000000000}"/>
            </ac:spMkLst>
          </pc:spChg>
        </pc:sldLayoutChg>
      </pc:sldMasterChg>
    </pc:docChg>
  </pc:docChgLst>
  <pc:docChgLst>
    <pc:chgData name="Xiaofei Wang" userId="6e1836d3-2ed9-4ae5-8700-9029b71c19c7" providerId="ADAL" clId="{D8394090-740A-4B07-97F0-AF948FBBC045}"/>
    <pc:docChg chg="undo custSel addSld delSld modSld">
      <pc:chgData name="Xiaofei Wang" userId="6e1836d3-2ed9-4ae5-8700-9029b71c19c7" providerId="ADAL" clId="{D8394090-740A-4B07-97F0-AF948FBBC045}" dt="2022-08-08T14:00:01.063" v="105" actId="20577"/>
      <pc:docMkLst>
        <pc:docMk/>
      </pc:docMkLst>
      <pc:sldChg chg="modSp mod">
        <pc:chgData name="Xiaofei Wang" userId="6e1836d3-2ed9-4ae5-8700-9029b71c19c7" providerId="ADAL" clId="{D8394090-740A-4B07-97F0-AF948FBBC045}" dt="2022-08-08T13:58:15.648" v="72" actId="20577"/>
        <pc:sldMkLst>
          <pc:docMk/>
          <pc:sldMk cId="0" sldId="395"/>
        </pc:sldMkLst>
        <pc:spChg chg="mod">
          <ac:chgData name="Xiaofei Wang" userId="6e1836d3-2ed9-4ae5-8700-9029b71c19c7" providerId="ADAL" clId="{D8394090-740A-4B07-97F0-AF948FBBC045}" dt="2022-08-08T13:58:15.648" v="72" actId="20577"/>
          <ac:spMkLst>
            <pc:docMk/>
            <pc:sldMk cId="0" sldId="395"/>
            <ac:spMk id="19463" creationId="{014A845C-CDC6-4811-8948-EAB07A9434A5}"/>
          </ac:spMkLst>
        </pc:spChg>
      </pc:sldChg>
      <pc:sldChg chg="del">
        <pc:chgData name="Xiaofei Wang" userId="6e1836d3-2ed9-4ae5-8700-9029b71c19c7" providerId="ADAL" clId="{D8394090-740A-4B07-97F0-AF948FBBC045}" dt="2022-08-08T13:56:01.229" v="1" actId="47"/>
        <pc:sldMkLst>
          <pc:docMk/>
          <pc:sldMk cId="1968720319" sldId="2366"/>
        </pc:sldMkLst>
      </pc:sldChg>
      <pc:sldChg chg="add del">
        <pc:chgData name="Xiaofei Wang" userId="6e1836d3-2ed9-4ae5-8700-9029b71c19c7" providerId="ADAL" clId="{D8394090-740A-4B07-97F0-AF948FBBC045}" dt="2022-08-08T13:59:36.816" v="74" actId="47"/>
        <pc:sldMkLst>
          <pc:docMk/>
          <pc:sldMk cId="1855693234" sldId="2378"/>
        </pc:sldMkLst>
      </pc:sldChg>
      <pc:sldChg chg="add del">
        <pc:chgData name="Xiaofei Wang" userId="6e1836d3-2ed9-4ae5-8700-9029b71c19c7" providerId="ADAL" clId="{D8394090-740A-4B07-97F0-AF948FBBC045}" dt="2022-08-08T13:59:47.406" v="75" actId="47"/>
        <pc:sldMkLst>
          <pc:docMk/>
          <pc:sldMk cId="2561638873" sldId="2380"/>
        </pc:sldMkLst>
      </pc:sldChg>
      <pc:sldChg chg="add del">
        <pc:chgData name="Xiaofei Wang" userId="6e1836d3-2ed9-4ae5-8700-9029b71c19c7" providerId="ADAL" clId="{D8394090-740A-4B07-97F0-AF948FBBC045}" dt="2022-08-08T13:59:47.406" v="75" actId="47"/>
        <pc:sldMkLst>
          <pc:docMk/>
          <pc:sldMk cId="3948357212" sldId="2381"/>
        </pc:sldMkLst>
      </pc:sldChg>
      <pc:sldChg chg="add del">
        <pc:chgData name="Xiaofei Wang" userId="6e1836d3-2ed9-4ae5-8700-9029b71c19c7" providerId="ADAL" clId="{D8394090-740A-4B07-97F0-AF948FBBC045}" dt="2022-08-08T13:59:47.406" v="75" actId="47"/>
        <pc:sldMkLst>
          <pc:docMk/>
          <pc:sldMk cId="1282487667" sldId="2382"/>
        </pc:sldMkLst>
      </pc:sldChg>
      <pc:sldChg chg="add del">
        <pc:chgData name="Xiaofei Wang" userId="6e1836d3-2ed9-4ae5-8700-9029b71c19c7" providerId="ADAL" clId="{D8394090-740A-4B07-97F0-AF948FBBC045}" dt="2022-08-08T13:59:47.406" v="75" actId="47"/>
        <pc:sldMkLst>
          <pc:docMk/>
          <pc:sldMk cId="1737913207" sldId="2383"/>
        </pc:sldMkLst>
      </pc:sldChg>
      <pc:sldChg chg="modSp mod">
        <pc:chgData name="Xiaofei Wang" userId="6e1836d3-2ed9-4ae5-8700-9029b71c19c7" providerId="ADAL" clId="{D8394090-740A-4B07-97F0-AF948FBBC045}" dt="2022-08-08T14:00:01.063" v="105" actId="20577"/>
        <pc:sldMkLst>
          <pc:docMk/>
          <pc:sldMk cId="3512987780" sldId="2384"/>
        </pc:sldMkLst>
        <pc:spChg chg="mod">
          <ac:chgData name="Xiaofei Wang" userId="6e1836d3-2ed9-4ae5-8700-9029b71c19c7" providerId="ADAL" clId="{D8394090-740A-4B07-97F0-AF948FBBC045}" dt="2022-08-08T14:00:01.063" v="105" actId="20577"/>
          <ac:spMkLst>
            <pc:docMk/>
            <pc:sldMk cId="3512987780" sldId="2384"/>
            <ac:spMk id="2" creationId="{00000000-0000-0000-0000-000000000000}"/>
          </ac:spMkLst>
        </pc:spChg>
      </pc:sldChg>
      <pc:sldChg chg="add">
        <pc:chgData name="Xiaofei Wang" userId="6e1836d3-2ed9-4ae5-8700-9029b71c19c7" providerId="ADAL" clId="{D8394090-740A-4B07-97F0-AF948FBBC045}" dt="2022-08-08T13:55:52.490" v="0"/>
        <pc:sldMkLst>
          <pc:docMk/>
          <pc:sldMk cId="1662733530" sldId="2386"/>
        </pc:sldMkLst>
      </pc:sldChg>
    </pc:docChg>
  </pc:docChgLst>
  <pc:docChgLst>
    <pc:chgData name="Xiaofei Wang" userId="6e1836d3-2ed9-4ae5-8700-9029b71c19c7" providerId="ADAL" clId="{452275CB-9A86-4F26-841B-C98C0EEFC72E}"/>
    <pc:docChg chg="custSel addSld delSld modSld">
      <pc:chgData name="Xiaofei Wang" userId="6e1836d3-2ed9-4ae5-8700-9029b71c19c7" providerId="ADAL" clId="{452275CB-9A86-4F26-841B-C98C0EEFC72E}" dt="2022-09-11T19:58:51.806" v="831" actId="2"/>
      <pc:docMkLst>
        <pc:docMk/>
      </pc:docMkLst>
      <pc:sldChg chg="delSp">
        <pc:chgData name="Xiaofei Wang" userId="6e1836d3-2ed9-4ae5-8700-9029b71c19c7" providerId="ADAL" clId="{452275CB-9A86-4F26-841B-C98C0EEFC72E}" dt="2022-09-11T19:42:16.273" v="682" actId="478"/>
        <pc:sldMkLst>
          <pc:docMk/>
          <pc:sldMk cId="1393596806" sldId="260"/>
        </pc:sldMkLst>
        <pc:spChg chg="del">
          <ac:chgData name="Xiaofei Wang" userId="6e1836d3-2ed9-4ae5-8700-9029b71c19c7" providerId="ADAL" clId="{452275CB-9A86-4F26-841B-C98C0EEFC72E}" dt="2022-09-11T19:42:16.273" v="682" actId="478"/>
          <ac:spMkLst>
            <pc:docMk/>
            <pc:sldMk cId="1393596806" sldId="260"/>
            <ac:spMk id="8196" creationId="{00000000-0000-0000-0000-000000000000}"/>
          </ac:spMkLst>
        </pc:spChg>
      </pc:sldChg>
      <pc:sldChg chg="modSp mod">
        <pc:chgData name="Xiaofei Wang" userId="6e1836d3-2ed9-4ae5-8700-9029b71c19c7" providerId="ADAL" clId="{452275CB-9A86-4F26-841B-C98C0EEFC72E}" dt="2022-09-11T19:58:23.566" v="830" actId="20577"/>
        <pc:sldMkLst>
          <pc:docMk/>
          <pc:sldMk cId="3900562944" sldId="279"/>
        </pc:sldMkLst>
        <pc:spChg chg="mod">
          <ac:chgData name="Xiaofei Wang" userId="6e1836d3-2ed9-4ae5-8700-9029b71c19c7" providerId="ADAL" clId="{452275CB-9A86-4F26-841B-C98C0EEFC72E}" dt="2022-09-11T19:58:23.566" v="830" actId="20577"/>
          <ac:spMkLst>
            <pc:docMk/>
            <pc:sldMk cId="3900562944" sldId="279"/>
            <ac:spMk id="3" creationId="{00000000-0000-0000-0000-000000000000}"/>
          </ac:spMkLst>
        </pc:spChg>
      </pc:sldChg>
      <pc:sldChg chg="modSp mod">
        <pc:chgData name="Xiaofei Wang" userId="6e1836d3-2ed9-4ae5-8700-9029b71c19c7" providerId="ADAL" clId="{452275CB-9A86-4F26-841B-C98C0EEFC72E}" dt="2022-09-01T12:43:27.484" v="12" actId="20577"/>
        <pc:sldMkLst>
          <pc:docMk/>
          <pc:sldMk cId="0" sldId="332"/>
        </pc:sldMkLst>
        <pc:spChg chg="mod">
          <ac:chgData name="Xiaofei Wang" userId="6e1836d3-2ed9-4ae5-8700-9029b71c19c7" providerId="ADAL" clId="{452275CB-9A86-4F26-841B-C98C0EEFC72E}" dt="2022-09-01T12:43:27.484" v="12" actId="20577"/>
          <ac:spMkLst>
            <pc:docMk/>
            <pc:sldMk cId="0" sldId="332"/>
            <ac:spMk id="17413" creationId="{C2334348-7D14-5567-9887-24899B21D490}"/>
          </ac:spMkLst>
        </pc:spChg>
      </pc:sldChg>
      <pc:sldChg chg="modSp mod">
        <pc:chgData name="Xiaofei Wang" userId="6e1836d3-2ed9-4ae5-8700-9029b71c19c7" providerId="ADAL" clId="{452275CB-9A86-4F26-841B-C98C0EEFC72E}" dt="2022-09-11T19:30:01.945" v="680" actId="20577"/>
        <pc:sldMkLst>
          <pc:docMk/>
          <pc:sldMk cId="0" sldId="395"/>
        </pc:sldMkLst>
        <pc:spChg chg="mod">
          <ac:chgData name="Xiaofei Wang" userId="6e1836d3-2ed9-4ae5-8700-9029b71c19c7" providerId="ADAL" clId="{452275CB-9A86-4F26-841B-C98C0EEFC72E}" dt="2022-09-11T19:30:01.945" v="680" actId="20577"/>
          <ac:spMkLst>
            <pc:docMk/>
            <pc:sldMk cId="0" sldId="395"/>
            <ac:spMk id="19463" creationId="{014A845C-CDC6-4811-8948-EAB07A9434A5}"/>
          </ac:spMkLst>
        </pc:spChg>
      </pc:sldChg>
      <pc:sldChg chg="add">
        <pc:chgData name="Xiaofei Wang" userId="6e1836d3-2ed9-4ae5-8700-9029b71c19c7" providerId="ADAL" clId="{452275CB-9A86-4F26-841B-C98C0EEFC72E}" dt="2022-09-01T12:22:57.172" v="0"/>
        <pc:sldMkLst>
          <pc:docMk/>
          <pc:sldMk cId="1968720319" sldId="2366"/>
        </pc:sldMkLst>
      </pc:sldChg>
      <pc:sldChg chg="modSp mod">
        <pc:chgData name="Xiaofei Wang" userId="6e1836d3-2ed9-4ae5-8700-9029b71c19c7" providerId="ADAL" clId="{452275CB-9A86-4F26-841B-C98C0EEFC72E}" dt="2022-09-11T19:30:14.257" v="681" actId="14100"/>
        <pc:sldMkLst>
          <pc:docMk/>
          <pc:sldMk cId="412227131" sldId="2375"/>
        </pc:sldMkLst>
        <pc:spChg chg="mod">
          <ac:chgData name="Xiaofei Wang" userId="6e1836d3-2ed9-4ae5-8700-9029b71c19c7" providerId="ADAL" clId="{452275CB-9A86-4F26-841B-C98C0EEFC72E}" dt="2022-09-11T19:30:14.257" v="681" actId="14100"/>
          <ac:spMkLst>
            <pc:docMk/>
            <pc:sldMk cId="412227131" sldId="2375"/>
            <ac:spMk id="19463" creationId="{014A845C-CDC6-4811-8948-EAB07A9434A5}"/>
          </ac:spMkLst>
        </pc:spChg>
      </pc:sldChg>
      <pc:sldChg chg="modSp mod">
        <pc:chgData name="Xiaofei Wang" userId="6e1836d3-2ed9-4ae5-8700-9029b71c19c7" providerId="ADAL" clId="{452275CB-9A86-4F26-841B-C98C0EEFC72E}" dt="2022-09-11T19:55:58.043" v="696" actId="20577"/>
        <pc:sldMkLst>
          <pc:docMk/>
          <pc:sldMk cId="2947319002" sldId="2377"/>
        </pc:sldMkLst>
        <pc:spChg chg="mod">
          <ac:chgData name="Xiaofei Wang" userId="6e1836d3-2ed9-4ae5-8700-9029b71c19c7" providerId="ADAL" clId="{452275CB-9A86-4F26-841B-C98C0EEFC72E}" dt="2022-09-11T19:55:58.043" v="696" actId="20577"/>
          <ac:spMkLst>
            <pc:docMk/>
            <pc:sldMk cId="2947319002" sldId="2377"/>
            <ac:spMk id="3" creationId="{00000000-0000-0000-0000-000000000000}"/>
          </ac:spMkLst>
        </pc:spChg>
      </pc:sldChg>
      <pc:sldChg chg="modSp mod">
        <pc:chgData name="Xiaofei Wang" userId="6e1836d3-2ed9-4ae5-8700-9029b71c19c7" providerId="ADAL" clId="{452275CB-9A86-4F26-841B-C98C0EEFC72E}" dt="2022-09-11T19:56:27.782" v="756" actId="20577"/>
        <pc:sldMkLst>
          <pc:docMk/>
          <pc:sldMk cId="1855693234" sldId="2378"/>
        </pc:sldMkLst>
        <pc:spChg chg="mod">
          <ac:chgData name="Xiaofei Wang" userId="6e1836d3-2ed9-4ae5-8700-9029b71c19c7" providerId="ADAL" clId="{452275CB-9A86-4F26-841B-C98C0EEFC72E}" dt="2022-09-11T19:56:27.782" v="756" actId="20577"/>
          <ac:spMkLst>
            <pc:docMk/>
            <pc:sldMk cId="1855693234" sldId="2378"/>
            <ac:spMk id="3" creationId="{00000000-0000-0000-0000-000000000000}"/>
          </ac:spMkLst>
        </pc:spChg>
      </pc:sldChg>
      <pc:sldChg chg="modSp mod">
        <pc:chgData name="Xiaofei Wang" userId="6e1836d3-2ed9-4ae5-8700-9029b71c19c7" providerId="ADAL" clId="{452275CB-9A86-4F26-841B-C98C0EEFC72E}" dt="2022-09-11T19:18:45.609" v="330" actId="15"/>
        <pc:sldMkLst>
          <pc:docMk/>
          <pc:sldMk cId="3512987780" sldId="2384"/>
        </pc:sldMkLst>
        <pc:spChg chg="mod">
          <ac:chgData name="Xiaofei Wang" userId="6e1836d3-2ed9-4ae5-8700-9029b71c19c7" providerId="ADAL" clId="{452275CB-9A86-4F26-841B-C98C0EEFC72E}" dt="2022-09-11T19:18:45.609" v="330" actId="15"/>
          <ac:spMkLst>
            <pc:docMk/>
            <pc:sldMk cId="3512987780" sldId="2384"/>
            <ac:spMk id="3" creationId="{00000000-0000-0000-0000-000000000000}"/>
          </ac:spMkLst>
        </pc:spChg>
      </pc:sldChg>
      <pc:sldChg chg="modSp mod">
        <pc:chgData name="Xiaofei Wang" userId="6e1836d3-2ed9-4ae5-8700-9029b71c19c7" providerId="ADAL" clId="{452275CB-9A86-4F26-841B-C98C0EEFC72E}" dt="2022-09-11T19:58:51.806" v="831" actId="2"/>
        <pc:sldMkLst>
          <pc:docMk/>
          <pc:sldMk cId="2796803295" sldId="2385"/>
        </pc:sldMkLst>
        <pc:spChg chg="mod">
          <ac:chgData name="Xiaofei Wang" userId="6e1836d3-2ed9-4ae5-8700-9029b71c19c7" providerId="ADAL" clId="{452275CB-9A86-4F26-841B-C98C0EEFC72E}" dt="2022-09-11T19:58:51.806" v="831" actId="2"/>
          <ac:spMkLst>
            <pc:docMk/>
            <pc:sldMk cId="2796803295" sldId="2385"/>
            <ac:spMk id="3" creationId="{00000000-0000-0000-0000-000000000000}"/>
          </ac:spMkLst>
        </pc:spChg>
      </pc:sldChg>
      <pc:sldChg chg="del">
        <pc:chgData name="Xiaofei Wang" userId="6e1836d3-2ed9-4ae5-8700-9029b71c19c7" providerId="ADAL" clId="{452275CB-9A86-4F26-841B-C98C0EEFC72E}" dt="2022-09-01T12:23:08.037" v="1" actId="47"/>
        <pc:sldMkLst>
          <pc:docMk/>
          <pc:sldMk cId="1662733530" sldId="2386"/>
        </pc:sldMkLst>
      </pc:sldChg>
      <pc:sldChg chg="modSp add mod">
        <pc:chgData name="Xiaofei Wang" userId="6e1836d3-2ed9-4ae5-8700-9029b71c19c7" providerId="ADAL" clId="{452275CB-9A86-4F26-841B-C98C0EEFC72E}" dt="2022-09-11T19:28:53.377" v="639" actId="20577"/>
        <pc:sldMkLst>
          <pc:docMk/>
          <pc:sldMk cId="2840707277" sldId="2386"/>
        </pc:sldMkLst>
        <pc:spChg chg="mod">
          <ac:chgData name="Xiaofei Wang" userId="6e1836d3-2ed9-4ae5-8700-9029b71c19c7" providerId="ADAL" clId="{452275CB-9A86-4F26-841B-C98C0EEFC72E}" dt="2022-09-11T19:28:29.588" v="604" actId="20577"/>
          <ac:spMkLst>
            <pc:docMk/>
            <pc:sldMk cId="2840707277" sldId="2386"/>
            <ac:spMk id="2" creationId="{00000000-0000-0000-0000-000000000000}"/>
          </ac:spMkLst>
        </pc:spChg>
        <pc:spChg chg="mod">
          <ac:chgData name="Xiaofei Wang" userId="6e1836d3-2ed9-4ae5-8700-9029b71c19c7" providerId="ADAL" clId="{452275CB-9A86-4F26-841B-C98C0EEFC72E}" dt="2022-09-11T19:28:53.377" v="639" actId="20577"/>
          <ac:spMkLst>
            <pc:docMk/>
            <pc:sldMk cId="2840707277" sldId="2386"/>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20</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802.11-22/1166r0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September 2022 Interim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2022-09-11</a:t>
            </a:r>
          </a:p>
        </p:txBody>
      </p:sp>
      <p:sp>
        <p:nvSpPr>
          <p:cNvPr id="6" name="Date Placeholder 3"/>
          <p:cNvSpPr>
            <a:spLocks noGrp="1"/>
          </p:cNvSpPr>
          <p:nvPr>
            <p:ph type="dt" idx="10"/>
          </p:nvPr>
        </p:nvSpPr>
        <p:spPr/>
        <p:txBody>
          <a:bodyPr/>
          <a:lstStyle/>
          <a:p>
            <a:r>
              <a:rPr lang="en-US" dirty="0"/>
              <a:t>September 2022</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September 2022</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September 2022</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September 12, 2022 Eve</a:t>
            </a:r>
            <a:endParaRPr lang="en-US" dirty="0"/>
          </a:p>
        </p:txBody>
      </p:sp>
      <p:sp>
        <p:nvSpPr>
          <p:cNvPr id="3" name="Content Placeholder 2"/>
          <p:cNvSpPr>
            <a:spLocks noGrp="1"/>
          </p:cNvSpPr>
          <p:nvPr>
            <p:ph idx="1"/>
          </p:nvPr>
        </p:nvSpPr>
        <p:spPr/>
        <p:txBody>
          <a:bodyPr/>
          <a:lstStyle/>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Secretary confirmation</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Liangxiao Xin (Sony) has volunteered to be the secretary</a:t>
            </a:r>
          </a:p>
          <a:p>
            <a:pPr marL="457200" marR="0">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 11-22/1522r0 DRL-based Channel Access</a:t>
            </a:r>
            <a:r>
              <a:rPr lang="en-GB" b="0" dirty="0">
                <a:effectLst/>
                <a:latin typeface="Times New Roman" panose="02020603050405020304" pitchFamily="18" charset="0"/>
                <a:ea typeface="Times New Roman" panose="02020603050405020304" pitchFamily="18" charset="0"/>
              </a:rPr>
              <a:t>, Ziyang Guo (Huawei)</a:t>
            </a:r>
          </a:p>
          <a:p>
            <a:pPr marL="514350" lvl="1" indent="0">
              <a:spcBef>
                <a:spcPts val="0"/>
              </a:spcBef>
              <a:spcAft>
                <a:spcPts val="0"/>
              </a:spcAft>
            </a:pPr>
            <a:endParaRPr lang="en-GB" b="0"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11-22/987r0 AIML TIG Technical Report Draft, </a:t>
            </a:r>
            <a:r>
              <a:rPr lang="en-GB" b="0" dirty="0">
                <a:latin typeface="Times New Roman" panose="02020603050405020304" pitchFamily="18" charset="0"/>
                <a:ea typeface="Times New Roman" panose="02020603050405020304" pitchFamily="18" charset="0"/>
              </a:rPr>
              <a:t>Xiaofei Wang (InterDigital)</a:t>
            </a: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September 13, 2022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11-22/1563r0 AI/ML Use Case</a:t>
            </a:r>
            <a:r>
              <a:rPr lang="en-GB" b="0" dirty="0">
                <a:latin typeface="Times New Roman" panose="02020603050405020304" pitchFamily="18" charset="0"/>
                <a:ea typeface="Times New Roman" panose="02020603050405020304" pitchFamily="18" charset="0"/>
              </a:rPr>
              <a:t>, Zinan Lin (InterDigital)</a:t>
            </a:r>
          </a:p>
          <a:p>
            <a:pPr marL="857250" lvl="1">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Tutorial: 11-22/1483r0 Wireless for ML </a:t>
            </a:r>
            <a:r>
              <a:rPr lang="en-GB" b="0" dirty="0">
                <a:latin typeface="Times New Roman" panose="02020603050405020304" pitchFamily="18" charset="0"/>
                <a:ea typeface="Times New Roman" panose="02020603050405020304" pitchFamily="18" charset="0"/>
              </a:rPr>
              <a:t>– Over the air computation, Alphan Sahin (University of South Carolina)</a:t>
            </a: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Next Steps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Teleconference Schedule</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12987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Call for contributions:</a:t>
            </a:r>
          </a:p>
          <a:p>
            <a:pPr lvl="1">
              <a:spcBef>
                <a:spcPts val="300"/>
              </a:spcBef>
            </a:pPr>
            <a:r>
              <a:rPr lang="en-US" altLang="en-US" dirty="0"/>
              <a:t>Further submissions regarding AIML and 802.11:</a:t>
            </a:r>
          </a:p>
          <a:p>
            <a:pPr marL="800100" lvl="1" indent="-342900">
              <a:spcBef>
                <a:spcPts val="300"/>
              </a:spcBef>
              <a:buFont typeface="Arial" panose="020B0604020202020204" pitchFamily="34" charset="0"/>
              <a:buChar char="•"/>
            </a:pPr>
            <a:r>
              <a:rPr lang="en-US" altLang="en-US" dirty="0"/>
              <a:t>Use cases</a:t>
            </a:r>
          </a:p>
          <a:p>
            <a:pPr marL="800100" lvl="1" indent="-342900">
              <a:spcBef>
                <a:spcPts val="300"/>
              </a:spcBef>
              <a:buFont typeface="Arial" panose="020B0604020202020204" pitchFamily="34" charset="0"/>
              <a:buChar char="•"/>
            </a:pPr>
            <a:r>
              <a:rPr lang="en-US" altLang="en-US" dirty="0"/>
              <a:t>Technical feasibility</a:t>
            </a:r>
          </a:p>
          <a:p>
            <a:pPr marL="800100" lvl="1" indent="-342900">
              <a:spcBef>
                <a:spcPts val="300"/>
              </a:spcBef>
              <a:buFont typeface="Arial" panose="020B0604020202020204" pitchFamily="34" charset="0"/>
              <a:buChar char="•"/>
            </a:pPr>
            <a:r>
              <a:rPr lang="en-US" altLang="en-US" dirty="0"/>
              <a:t>Recommend to have contribution in the form of technical report insertions</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900" dirty="0"/>
          </a:p>
          <a:p>
            <a:pPr>
              <a:spcBef>
                <a:spcPts val="300"/>
              </a:spcBef>
            </a:pPr>
            <a:r>
              <a:rPr lang="en-US" altLang="en-US" dirty="0"/>
              <a:t>November Meeting Planning</a:t>
            </a:r>
          </a:p>
          <a:p>
            <a:pPr marL="800100" lvl="1" indent="-342900">
              <a:spcBef>
                <a:spcPts val="300"/>
              </a:spcBef>
              <a:buFont typeface="Arial" panose="020B0604020202020204" pitchFamily="34" charset="0"/>
              <a:buChar char="•"/>
            </a:pPr>
            <a:r>
              <a:rPr lang="en-US" altLang="en-US" dirty="0"/>
              <a:t>AIML Tutorial by Prof. Szott and Prof. Bellalta</a:t>
            </a:r>
          </a:p>
          <a:p>
            <a:pPr marL="1200150" lvl="2" indent="-342900">
              <a:spcBef>
                <a:spcPts val="300"/>
              </a:spcBef>
              <a:buFont typeface="Arial" panose="020B0604020202020204" pitchFamily="34" charset="0"/>
              <a:buChar char="•"/>
            </a:pPr>
            <a:r>
              <a:rPr lang="en-US" altLang="en-US" dirty="0"/>
              <a:t>Monday eve session</a:t>
            </a:r>
          </a:p>
          <a:p>
            <a:pPr marL="800100" lvl="1" indent="-342900">
              <a:spcBef>
                <a:spcPts val="300"/>
              </a:spcBef>
              <a:buFont typeface="Arial" panose="020B0604020202020204" pitchFamily="34" charset="0"/>
              <a:buChar char="•"/>
            </a:pPr>
            <a:r>
              <a:rPr lang="en-US" altLang="en-US" dirty="0"/>
              <a:t>2 slots: operating in Bangkok time (12 hours ahead of ET), and Monday eve session is not available</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 PM2 session and a AM1 session</a:t>
            </a:r>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1 teleconference: Oct 17, 2022, 10 am ET (1 hour)</a:t>
            </a:r>
          </a:p>
          <a:p>
            <a:pPr marL="800100" lvl="1" indent="-342900">
              <a:spcBef>
                <a:spcPts val="300"/>
              </a:spcBef>
              <a:buFont typeface="Arial" panose="020B0604020202020204" pitchFamily="34" charset="0"/>
              <a:buChar char="•"/>
            </a:pPr>
            <a:r>
              <a:rPr lang="en-US" altLang="en-US" dirty="0"/>
              <a:t>Potential topics:</a:t>
            </a:r>
          </a:p>
          <a:p>
            <a:pPr marL="1200150" lvl="2" indent="-342900">
              <a:spcBef>
                <a:spcPts val="300"/>
              </a:spcBef>
              <a:buFont typeface="Arial" panose="020B0604020202020204" pitchFamily="34" charset="0"/>
              <a:buChar char="•"/>
            </a:pPr>
            <a:r>
              <a:rPr lang="en-US" altLang="en-US" dirty="0"/>
              <a:t>Technical presentations</a:t>
            </a:r>
          </a:p>
          <a:p>
            <a:pPr marL="1200150" lvl="2" indent="-342900">
              <a:spcBef>
                <a:spcPts val="300"/>
              </a:spcBef>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Proposals for the technical report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7960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September 2022</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September 2022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September 2022</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Secretary confirmation</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Presentations</a:t>
            </a:r>
          </a:p>
          <a:p>
            <a:pPr marL="857250" lvl="1" indent="-457200">
              <a:buFont typeface="Arial" panose="020B0604020202020204" pitchFamily="34" charset="0"/>
              <a:buChar char="•"/>
              <a:defRPr/>
            </a:pPr>
            <a:r>
              <a:rPr lang="en-US" altLang="en-US" sz="1800" dirty="0"/>
              <a:t>Monday September 12, 2022, Eve: 19:30 – 21:30 Hawaiian Time</a:t>
            </a:r>
          </a:p>
          <a:p>
            <a:pPr marL="857250" lvl="1" indent="-457200">
              <a:buFont typeface="Arial" panose="020B0604020202020204" pitchFamily="34" charset="0"/>
              <a:buChar char="•"/>
              <a:defRPr/>
            </a:pPr>
            <a:r>
              <a:rPr lang="en-US" altLang="en-US" sz="1800" dirty="0"/>
              <a:t>Tuesday September 13, 2022, AM2: 10:30-12:30 Hawaiian Time</a:t>
            </a:r>
          </a:p>
          <a:p>
            <a:pPr marL="457200" indent="-457200">
              <a:lnSpc>
                <a:spcPct val="90000"/>
              </a:lnSpc>
              <a:buFont typeface="Arial" panose="020B0604020202020204" pitchFamily="34" charset="0"/>
              <a:buChar char="•"/>
              <a:defRPr/>
            </a:pPr>
            <a:r>
              <a:rPr lang="en-US" altLang="en-US" dirty="0"/>
              <a:t>Plans for November 2022</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616074"/>
            <a:ext cx="9144000" cy="4556125"/>
          </a:xfrm>
        </p:spPr>
        <p:txBody>
          <a:bodyPr/>
          <a:lstStyle/>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11-22/1522r0 DRL-based Channel Access</a:t>
            </a:r>
            <a:r>
              <a:rPr lang="en-GB" b="0" dirty="0">
                <a:effectLst/>
                <a:latin typeface="Times New Roman" panose="02020603050405020304" pitchFamily="18" charset="0"/>
                <a:ea typeface="Times New Roman" panose="02020603050405020304" pitchFamily="18" charset="0"/>
              </a:rPr>
              <a:t>, Ziyang Guo (Huawei)</a:t>
            </a:r>
          </a:p>
          <a:p>
            <a:pPr marL="114300" indent="0">
              <a:spcBef>
                <a:spcPts val="0"/>
              </a:spcBef>
              <a:spcAft>
                <a:spcPts val="0"/>
              </a:spcAft>
            </a:pPr>
            <a:endParaRPr lang="en-GB" b="0" dirty="0">
              <a:latin typeface="Times New Roman" panose="02020603050405020304" pitchFamily="18" charset="0"/>
              <a:ea typeface="Times New Roman" panose="02020603050405020304" pitchFamily="18" charset="0"/>
            </a:endParaRPr>
          </a:p>
          <a:p>
            <a:pPr marL="114300" indent="0">
              <a:spcBef>
                <a:spcPts val="0"/>
              </a:spcBef>
              <a:spcAft>
                <a:spcPts val="0"/>
              </a:spcAft>
            </a:pPr>
            <a:endParaRPr lang="en-GB" b="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11-22/987r0 AIML TIG Technical Report Draft, </a:t>
            </a:r>
            <a:r>
              <a:rPr lang="en-GB" b="0" dirty="0">
                <a:latin typeface="Times New Roman" panose="02020603050405020304" pitchFamily="18" charset="0"/>
                <a:ea typeface="Times New Roman" panose="02020603050405020304" pitchFamily="18" charset="0"/>
              </a:rPr>
              <a:t>Xiaofei Wang (InterDigital)</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11-22/1563r0 AI/ML Use Case</a:t>
            </a:r>
            <a:r>
              <a:rPr lang="en-GB" b="0" dirty="0">
                <a:latin typeface="Times New Roman" panose="02020603050405020304" pitchFamily="18" charset="0"/>
                <a:ea typeface="Times New Roman" panose="02020603050405020304" pitchFamily="18" charset="0"/>
              </a:rPr>
              <a:t>, Zinan Lin (InterDigital)</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Tutorial: 11-22/1483r0 Wireless for ML </a:t>
            </a:r>
            <a:r>
              <a:rPr lang="en-GB" b="0" dirty="0">
                <a:latin typeface="Times New Roman" panose="02020603050405020304" pitchFamily="18" charset="0"/>
                <a:ea typeface="Times New Roman" panose="02020603050405020304" pitchFamily="18" charset="0"/>
              </a:rPr>
              <a:t>– Over the air computation, Alphan Sahin (University of South Carolina)</a:t>
            </a: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Some name (affiliation)</a:t>
            </a:r>
          </a:p>
        </p:txBody>
      </p:sp>
      <p:sp>
        <p:nvSpPr>
          <p:cNvPr id="6" name="Date Placeholder 5"/>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September 2022</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September 2022</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September 2022</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September 2022</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2641</TotalTime>
  <Words>2081</Words>
  <Application>Microsoft Office PowerPoint</Application>
  <PresentationFormat>Widescreen</PresentationFormat>
  <Paragraphs>254</Paragraphs>
  <Slides>20</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Lucida Grande</vt:lpstr>
      <vt:lpstr>Monotype Sorts</vt:lpstr>
      <vt:lpstr>Arial</vt:lpstr>
      <vt:lpstr>Calibri</vt:lpstr>
      <vt:lpstr>Helvetica</vt:lpstr>
      <vt:lpstr>Times New Roman</vt:lpstr>
      <vt:lpstr>Office Theme</vt:lpstr>
      <vt:lpstr>Document</vt:lpstr>
      <vt:lpstr>AIML TIG September 2022 Interim Agenda</vt:lpstr>
      <vt:lpstr>Abstract</vt:lpstr>
      <vt:lpstr>PowerPoint Presentation</vt:lpstr>
      <vt:lpstr>PowerPoint Presentation</vt:lpstr>
      <vt:lpstr>Registration for the September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September 12, 2022 Eve</vt:lpstr>
      <vt:lpstr>Detailed Agenda Tuesday September 13, 2022 AM2</vt:lpstr>
      <vt:lpstr>Next steps</vt:lpstr>
      <vt:lpstr>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95</cp:revision>
  <cp:lastPrinted>1601-01-01T00:00:00Z</cp:lastPrinted>
  <dcterms:created xsi:type="dcterms:W3CDTF">2018-05-05T22:00:08Z</dcterms:created>
  <dcterms:modified xsi:type="dcterms:W3CDTF">2022-09-11T19:58:55Z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