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796" r:id="rId3"/>
    <p:sldId id="797" r:id="rId4"/>
    <p:sldId id="798" r:id="rId5"/>
    <p:sldId id="795" r:id="rId6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81" d="100"/>
          <a:sy n="81" d="100"/>
        </p:scale>
        <p:origin x="15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/>
              <a:t>Jul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Jul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58987" y="381000"/>
            <a:ext cx="2185983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802.11-22/1158r1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Jul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/>
              <a:t>Sensing Measurement Report Type </a:t>
            </a:r>
            <a:br>
              <a:rPr lang="en-US" dirty="0"/>
            </a:br>
            <a:r>
              <a:rPr lang="en-US" dirty="0"/>
              <a:t>for sub-7 GHz WLAN sensing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2022-07-14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84527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Claudio da Silva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200" dirty="0"/>
                        <a:t>Meta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claudiodasilva@fb.com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0" y="896918"/>
            <a:ext cx="9144000" cy="398482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Sensing Measurement Report Type </a:t>
            </a:r>
            <a:br>
              <a:rPr lang="en-US" altLang="zh-CN" sz="2800" dirty="0">
                <a:solidFill>
                  <a:schemeClr val="tx1"/>
                </a:solidFill>
              </a:rPr>
            </a:br>
            <a:r>
              <a:rPr lang="en-US" altLang="zh-CN" sz="2800" dirty="0">
                <a:solidFill>
                  <a:schemeClr val="tx1"/>
                </a:solidFill>
              </a:rPr>
              <a:t>for sub-7 GHz WLAN sensing</a:t>
            </a:r>
            <a:endParaRPr lang="ko-KR" altLang="en-US" sz="2800" dirty="0">
              <a:solidFill>
                <a:schemeClr val="tx1"/>
              </a:solidFill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570414"/>
          </a:xfrm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en-US" sz="2000" dirty="0"/>
              <a:t>21/0908r2; Motion 20:</a:t>
            </a:r>
          </a:p>
          <a:p>
            <a:pPr lvl="1" algn="just">
              <a:spcBef>
                <a:spcPts val="600"/>
              </a:spcBef>
            </a:pPr>
            <a:r>
              <a:rPr lang="en-US" sz="1800" dirty="0"/>
              <a:t>CSI (that is, the channel measured during the training symbols of a received PPDU) is a type of sensing measurement result for sub-7 GHz WLAN sensing.</a:t>
            </a:r>
          </a:p>
          <a:p>
            <a:pPr algn="just">
              <a:spcBef>
                <a:spcPts val="600"/>
              </a:spcBef>
            </a:pPr>
            <a:r>
              <a:rPr lang="en-CA" sz="2000" dirty="0"/>
              <a:t>Per-Link Scale Factor feedback, and the decision on Nb and Ng</a:t>
            </a:r>
          </a:p>
          <a:p>
            <a:pPr algn="just">
              <a:spcBef>
                <a:spcPts val="600"/>
              </a:spcBef>
            </a:pPr>
            <a:r>
              <a:rPr lang="en-CA" sz="2000" dirty="0"/>
              <a:t>Harmonized CSI Quantization and Feedback has been proposed in [1] after the thorough analysis and lengthy discussions</a:t>
            </a:r>
          </a:p>
          <a:p>
            <a:pPr algn="just">
              <a:spcBef>
                <a:spcPts val="600"/>
              </a:spcBef>
            </a:pPr>
            <a:endParaRPr lang="en-CA" sz="2000" dirty="0"/>
          </a:p>
          <a:p>
            <a:pPr algn="just">
              <a:spcBef>
                <a:spcPts val="600"/>
              </a:spcBef>
            </a:pPr>
            <a:r>
              <a:rPr lang="en-CA" sz="2000" dirty="0"/>
              <a:t>We propose to have the CSI proposed in [1] be the only Sensing Measurement Report Type for sub-7GHz in </a:t>
            </a:r>
            <a:r>
              <a:rPr lang="en-CA" sz="2000" dirty="0" err="1"/>
              <a:t>TGbf</a:t>
            </a:r>
            <a:r>
              <a:rPr lang="en-CA" sz="2000" dirty="0"/>
              <a:t>, because</a:t>
            </a:r>
          </a:p>
          <a:p>
            <a:pPr lvl="1" algn="just">
              <a:spcBef>
                <a:spcPts val="600"/>
              </a:spcBef>
            </a:pPr>
            <a:r>
              <a:rPr lang="en-CA" altLang="zh-CN" sz="1800" dirty="0"/>
              <a:t>Fewer options are better for interoperability, and better for the ecosystem</a:t>
            </a:r>
          </a:p>
          <a:p>
            <a:pPr lvl="1" algn="just">
              <a:spcBef>
                <a:spcPts val="600"/>
              </a:spcBef>
            </a:pPr>
            <a:r>
              <a:rPr lang="en-CA" altLang="zh-CN" sz="1800" dirty="0"/>
              <a:t>It is harder to have another Sensing Measurement Report Type which is likely to go through another harmonization process again</a:t>
            </a:r>
          </a:p>
          <a:p>
            <a:pPr algn="just">
              <a:spcBef>
                <a:spcPts val="600"/>
              </a:spcBef>
            </a:pPr>
            <a:endParaRPr lang="en-US" sz="2000" dirty="0"/>
          </a:p>
          <a:p>
            <a:pPr algn="just">
              <a:spcBef>
                <a:spcPts val="600"/>
              </a:spcBef>
            </a:pPr>
            <a:endParaRPr lang="en-US" sz="1600" dirty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43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609600"/>
            <a:ext cx="77724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en-CA" altLang="zh-CN" kern="0" dirty="0"/>
              <a:t>SP1</a:t>
            </a:r>
            <a:endParaRPr kumimoji="0" lang="zh-CN" alt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296985"/>
            <a:ext cx="7772400" cy="281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latinLnBrk="0">
              <a:spcBef>
                <a:spcPts val="600"/>
              </a:spcBef>
            </a:pPr>
            <a:r>
              <a:rPr kumimoji="0" lang="en-US" sz="2000" kern="0" dirty="0"/>
              <a:t>How many Sensing Measurement Report Type for sub-7 GHz WLAN sensing do you prefer?</a:t>
            </a:r>
          </a:p>
          <a:p>
            <a:pPr algn="just" latinLnBrk="0">
              <a:spcBef>
                <a:spcPts val="600"/>
              </a:spcBef>
            </a:pPr>
            <a:endParaRPr kumimoji="0" lang="en-US" sz="2000" kern="0" dirty="0"/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/>
              <a:t>1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/>
              <a:t>2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/>
              <a:t>3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US" sz="1800" kern="0" dirty="0"/>
              <a:t>Abstain</a:t>
            </a:r>
          </a:p>
          <a:p>
            <a:pPr lvl="1" algn="just" latinLnBrk="0">
              <a:spcBef>
                <a:spcPts val="600"/>
              </a:spcBef>
            </a:pPr>
            <a:endParaRPr kumimoji="0" lang="en-US" sz="1800" kern="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397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609600"/>
            <a:ext cx="77724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en-CA" altLang="zh-CN" kern="0" dirty="0"/>
              <a:t>SP 2 </a:t>
            </a:r>
            <a:endParaRPr kumimoji="0" lang="zh-CN" alt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28600" y="1296985"/>
            <a:ext cx="8610600" cy="281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latinLnBrk="0">
              <a:spcBef>
                <a:spcPts val="600"/>
              </a:spcBef>
            </a:pPr>
            <a:r>
              <a:rPr lang="en-US" altLang="zh-CN" sz="2000" dirty="0"/>
              <a:t>Do you agree that the measurement report type in the PDT Formatting of CSI 22/1020 is the only one defined for the sub-7 GHz WLAN sensing,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 ?</a:t>
            </a:r>
          </a:p>
          <a:p>
            <a:pPr lvl="1" algn="just" latinLnBrk="0">
              <a:spcBef>
                <a:spcPts val="600"/>
              </a:spcBef>
            </a:pPr>
            <a:r>
              <a:rPr lang="en-US" altLang="zh-CN" sz="1600" dirty="0"/>
              <a:t>Signaling of CSI Feedback type is for further discussion</a:t>
            </a:r>
          </a:p>
          <a:p>
            <a:pPr algn="just" latinLnBrk="0">
              <a:spcBef>
                <a:spcPts val="600"/>
              </a:spcBef>
            </a:pPr>
            <a:endParaRPr kumimoji="0" lang="en-CA" sz="2000" kern="0" dirty="0"/>
          </a:p>
          <a:p>
            <a:pPr algn="just" latinLnBrk="0">
              <a:spcBef>
                <a:spcPts val="600"/>
              </a:spcBef>
            </a:pPr>
            <a:endParaRPr kumimoji="0" lang="en-CA" sz="2000" kern="0" dirty="0"/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/>
              <a:t>Yes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/>
              <a:t>No</a:t>
            </a:r>
          </a:p>
          <a:p>
            <a:pPr lvl="1" algn="just" latinLnBrk="0">
              <a:spcBef>
                <a:spcPts val="600"/>
              </a:spcBef>
            </a:pPr>
            <a:r>
              <a:rPr kumimoji="0" lang="en-CA" sz="1600" kern="0" dirty="0"/>
              <a:t>Abstain</a:t>
            </a:r>
            <a:endParaRPr kumimoji="0"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92968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/>
              <a:t>[1] S. Shellhammer, et. al., “PDT Formatting of CSI”, 22/1020r1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90551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230888</TotalTime>
  <Words>341</Words>
  <Application>Microsoft Office PowerPoint</Application>
  <PresentationFormat>On-screen Show (4:3)</PresentationFormat>
  <Paragraphs>65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802-11-Submission</vt:lpstr>
      <vt:lpstr>Sensing Measurement Report Type  for sub-7 GHz WLAN sensing</vt:lpstr>
      <vt:lpstr>Sensing Measurement Report Type  for sub-7 GHz WLAN sensing</vt:lpstr>
      <vt:lpstr>PowerPoint Presentation</vt:lpstr>
      <vt:lpstr>PowerPoint Presentation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</cp:lastModifiedBy>
  <cp:revision>3979</cp:revision>
  <cp:lastPrinted>2016-07-18T07:45:05Z</cp:lastPrinted>
  <dcterms:created xsi:type="dcterms:W3CDTF">2007-05-21T21:00:37Z</dcterms:created>
  <dcterms:modified xsi:type="dcterms:W3CDTF">2022-07-19T15:45:47Z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