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796" r:id="rId3"/>
    <p:sldId id="797" r:id="rId4"/>
    <p:sldId id="798" r:id="rId5"/>
    <p:sldId id="795" r:id="rId6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Jul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58987" y="381000"/>
            <a:ext cx="2185983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802.11-22/1158r0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/>
              <a:t>Sensing Measurement Report Type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sub-7 GHz WLAN sensing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2022-07-14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84527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Claudio da Silva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200" dirty="0" smtClean="0"/>
                        <a:t>Meta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claudiodasilva@fb.com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0" y="896918"/>
            <a:ext cx="9144000" cy="398482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Sensing Measurement Report Type </a:t>
            </a:r>
            <a:r>
              <a:rPr lang="en-US" altLang="zh-CN" sz="2800" dirty="0" smtClean="0">
                <a:solidFill>
                  <a:schemeClr val="tx1"/>
                </a:solidFill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</a:rPr>
            </a:br>
            <a:r>
              <a:rPr lang="en-US" altLang="zh-CN" sz="2800" dirty="0" smtClean="0">
                <a:solidFill>
                  <a:schemeClr val="tx1"/>
                </a:solidFill>
              </a:rPr>
              <a:t>for </a:t>
            </a:r>
            <a:r>
              <a:rPr lang="en-US" altLang="zh-CN" sz="2800" dirty="0">
                <a:solidFill>
                  <a:schemeClr val="tx1"/>
                </a:solidFill>
              </a:rPr>
              <a:t>sub-7 </a:t>
            </a:r>
            <a:r>
              <a:rPr lang="en-US" altLang="zh-CN" sz="2800" dirty="0" smtClean="0">
                <a:solidFill>
                  <a:schemeClr val="tx1"/>
                </a:solidFill>
              </a:rPr>
              <a:t>GHz WLAN sensing</a:t>
            </a:r>
            <a:endParaRPr lang="ko-KR" altLang="en-US" sz="2800" dirty="0" smtClean="0">
              <a:solidFill>
                <a:schemeClr val="tx1"/>
              </a:solidFill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0414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en-US" sz="2000" dirty="0"/>
              <a:t>21/0908r2; Motion </a:t>
            </a:r>
            <a:r>
              <a:rPr lang="en-US" sz="2000" dirty="0" smtClean="0"/>
              <a:t>20:</a:t>
            </a:r>
            <a:endParaRPr lang="en-US" sz="2000" dirty="0"/>
          </a:p>
          <a:p>
            <a:pPr lvl="1" algn="just">
              <a:spcBef>
                <a:spcPts val="600"/>
              </a:spcBef>
            </a:pPr>
            <a:r>
              <a:rPr lang="en-US" sz="1800" dirty="0"/>
              <a:t>CSI (that is, the channel measured during the training symbols of a received PPDU) is a type of sensing measurement result for sub-7 GHz WLAN sensing.</a:t>
            </a:r>
          </a:p>
          <a:p>
            <a:pPr algn="just">
              <a:spcBef>
                <a:spcPts val="600"/>
              </a:spcBef>
            </a:pPr>
            <a:endParaRPr lang="en-CA" sz="2000" dirty="0" smtClean="0"/>
          </a:p>
          <a:p>
            <a:pPr algn="just">
              <a:spcBef>
                <a:spcPts val="600"/>
              </a:spcBef>
            </a:pPr>
            <a:r>
              <a:rPr lang="en-CA" sz="2000" dirty="0" smtClean="0"/>
              <a:t>Harmonized CSI Quantization and Feedback has been proposed in [1] after the thorough analysis and lengthy discussions</a:t>
            </a:r>
            <a:endParaRPr lang="en-CA" sz="2000" dirty="0"/>
          </a:p>
          <a:p>
            <a:pPr algn="just">
              <a:spcBef>
                <a:spcPts val="600"/>
              </a:spcBef>
            </a:pPr>
            <a:endParaRPr lang="en-CA" sz="2000" dirty="0" smtClean="0"/>
          </a:p>
          <a:p>
            <a:pPr algn="just">
              <a:spcBef>
                <a:spcPts val="600"/>
              </a:spcBef>
            </a:pPr>
            <a:r>
              <a:rPr lang="en-CA" sz="2000" dirty="0" smtClean="0"/>
              <a:t>We propose to have the CSI proposed in [1] be the only Sensing Measurement Report Type for sub-7GHz in </a:t>
            </a:r>
            <a:r>
              <a:rPr lang="en-CA" sz="2000" dirty="0" err="1" smtClean="0"/>
              <a:t>TGbf</a:t>
            </a:r>
            <a:r>
              <a:rPr lang="en-CA" sz="2000" dirty="0" smtClean="0"/>
              <a:t>, because</a:t>
            </a:r>
          </a:p>
          <a:p>
            <a:pPr lvl="1" algn="just">
              <a:spcBef>
                <a:spcPts val="600"/>
              </a:spcBef>
            </a:pPr>
            <a:r>
              <a:rPr lang="en-CA" altLang="zh-CN" sz="1800" dirty="0" smtClean="0"/>
              <a:t>Fewer options are better for interoperability, and better for the ecosystem</a:t>
            </a:r>
          </a:p>
          <a:p>
            <a:pPr lvl="1" algn="just">
              <a:spcBef>
                <a:spcPts val="600"/>
              </a:spcBef>
            </a:pPr>
            <a:r>
              <a:rPr lang="en-CA" altLang="zh-CN" sz="1800" dirty="0" smtClean="0"/>
              <a:t>It is harder to have another </a:t>
            </a:r>
            <a:r>
              <a:rPr lang="en-CA" altLang="zh-CN" sz="1800" dirty="0"/>
              <a:t>Sensing </a:t>
            </a:r>
            <a:r>
              <a:rPr lang="en-CA" altLang="zh-CN" sz="1800" dirty="0" smtClean="0"/>
              <a:t>Measurement </a:t>
            </a:r>
            <a:r>
              <a:rPr lang="en-CA" altLang="zh-CN" sz="1800" dirty="0"/>
              <a:t>Report Type </a:t>
            </a:r>
            <a:r>
              <a:rPr lang="en-CA" altLang="zh-CN" sz="1800" dirty="0" smtClean="0"/>
              <a:t>which is likely to go through another harmonization process again</a:t>
            </a:r>
            <a:endParaRPr lang="en-CA" altLang="zh-CN" sz="1800" dirty="0"/>
          </a:p>
          <a:p>
            <a:pPr algn="just">
              <a:spcBef>
                <a:spcPts val="600"/>
              </a:spcBef>
            </a:pPr>
            <a:endParaRPr lang="en-US" sz="2000" dirty="0" smtClean="0"/>
          </a:p>
          <a:p>
            <a:pPr algn="just">
              <a:spcBef>
                <a:spcPts val="600"/>
              </a:spcBef>
            </a:pPr>
            <a:endParaRPr lang="en-US" sz="1600" dirty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43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3" y="609600"/>
            <a:ext cx="77724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kumimoji="0" lang="en-CA" altLang="zh-CN" kern="0" dirty="0" smtClean="0"/>
              <a:t>SP1</a:t>
            </a:r>
            <a:endParaRPr kumimoji="0" lang="zh-CN" altLang="en-US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296985"/>
            <a:ext cx="7772400" cy="281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latinLnBrk="0">
              <a:spcBef>
                <a:spcPts val="600"/>
              </a:spcBef>
            </a:pPr>
            <a:r>
              <a:rPr kumimoji="0" lang="en-US" sz="2000" kern="0" dirty="0"/>
              <a:t>How many Sensing Measurement Report Type for sub-7 GHz WLAN </a:t>
            </a:r>
            <a:r>
              <a:rPr kumimoji="0" lang="en-US" sz="2000" kern="0" dirty="0" smtClean="0"/>
              <a:t>sensing do you prefer</a:t>
            </a:r>
            <a:r>
              <a:rPr kumimoji="0" lang="en-US" sz="2000" kern="0" dirty="0" smtClean="0"/>
              <a:t>?</a:t>
            </a:r>
          </a:p>
          <a:p>
            <a:pPr algn="just" latinLnBrk="0">
              <a:spcBef>
                <a:spcPts val="600"/>
              </a:spcBef>
            </a:pPr>
            <a:endParaRPr kumimoji="0" lang="en-US" sz="2000" kern="0" dirty="0" smtClean="0"/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 smtClean="0"/>
              <a:t>1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 smtClean="0"/>
              <a:t>2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 smtClean="0"/>
              <a:t>3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 smtClean="0"/>
              <a:t>Abstain</a:t>
            </a:r>
          </a:p>
          <a:p>
            <a:pPr lvl="1" algn="just" latinLnBrk="0">
              <a:spcBef>
                <a:spcPts val="600"/>
              </a:spcBef>
            </a:pPr>
            <a:endParaRPr kumimoji="0" lang="en-US" sz="1800" kern="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439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3" y="609600"/>
            <a:ext cx="77724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kumimoji="0" lang="en-CA" altLang="zh-CN" kern="0" dirty="0" smtClean="0"/>
              <a:t>SP 2 </a:t>
            </a:r>
            <a:endParaRPr kumimoji="0" lang="zh-CN" altLang="en-US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28600" y="1296985"/>
            <a:ext cx="8610600" cy="281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latinLnBrk="0">
              <a:spcBef>
                <a:spcPts val="600"/>
              </a:spcBef>
            </a:pPr>
            <a:r>
              <a:rPr lang="en-US" altLang="zh-CN" sz="2000" dirty="0"/>
              <a:t>D</a:t>
            </a:r>
            <a:r>
              <a:rPr lang="en-US" altLang="zh-CN" sz="2000" dirty="0" smtClean="0"/>
              <a:t>o </a:t>
            </a:r>
            <a:r>
              <a:rPr lang="en-US" altLang="zh-CN" sz="2000" dirty="0"/>
              <a:t>you agree that the measurement report type in the PDT Formatting of CSI 22/1020r1 is the only one defined for WLAN sensing</a:t>
            </a:r>
            <a:r>
              <a:rPr lang="en-US" altLang="zh-CN" sz="2000" dirty="0" smtClean="0"/>
              <a:t>?</a:t>
            </a:r>
          </a:p>
          <a:p>
            <a:pPr algn="just" latinLnBrk="0">
              <a:spcBef>
                <a:spcPts val="600"/>
              </a:spcBef>
            </a:pPr>
            <a:endParaRPr kumimoji="0" lang="en-CA" sz="2000" kern="0" dirty="0"/>
          </a:p>
          <a:p>
            <a:pPr algn="just" latinLnBrk="0">
              <a:spcBef>
                <a:spcPts val="600"/>
              </a:spcBef>
            </a:pPr>
            <a:endParaRPr kumimoji="0" lang="en-CA" sz="2000" kern="0" dirty="0" smtClean="0"/>
          </a:p>
          <a:p>
            <a:pPr lvl="1" algn="just" latinLnBrk="0">
              <a:spcBef>
                <a:spcPts val="600"/>
              </a:spcBef>
            </a:pPr>
            <a:r>
              <a:rPr kumimoji="0" lang="en-CA" sz="1600" kern="0" dirty="0" smtClean="0"/>
              <a:t>Yes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CA" sz="1600" kern="0" dirty="0" smtClean="0"/>
              <a:t>No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CA" sz="1600" kern="0" dirty="0" smtClean="0"/>
              <a:t>Abstain</a:t>
            </a:r>
            <a:endParaRPr kumimoji="0"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192968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[1] S. Shellhammer, et. al., “PDT Formatting of CSI”, 22/1020r1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905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230668</TotalTime>
  <Words>281</Words>
  <Application>Microsoft Office PowerPoint</Application>
  <PresentationFormat>On-screen Show (4:3)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 Unicode MS</vt:lpstr>
      <vt:lpstr>Gulim</vt:lpstr>
      <vt:lpstr>Gulim</vt:lpstr>
      <vt:lpstr>맑은 고딕</vt:lpstr>
      <vt:lpstr>MS Gothic</vt:lpstr>
      <vt:lpstr>Arial</vt:lpstr>
      <vt:lpstr>Times New Roman</vt:lpstr>
      <vt:lpstr>Wingdings</vt:lpstr>
      <vt:lpstr>802-11-Submission</vt:lpstr>
      <vt:lpstr>Sensing Measurement Report Type  for sub-7 GHz WLAN sensing</vt:lpstr>
      <vt:lpstr>Sensing Measurement Report Type  for sub-7 GHz WLAN sensing</vt:lpstr>
      <vt:lpstr>PowerPoint Presentation</vt:lpstr>
      <vt:lpstr>PowerPoint Presentation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3976</cp:revision>
  <cp:lastPrinted>2016-07-18T07:45:05Z</cp:lastPrinted>
  <dcterms:created xsi:type="dcterms:W3CDTF">2007-05-21T21:00:37Z</dcterms:created>
  <dcterms:modified xsi:type="dcterms:W3CDTF">2022-07-15T12:14:53Z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