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65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2390D7-9E98-4C1B-BD25-E1527CD99F33}" v="7" dt="2022-07-15T10:34:27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4660"/>
  </p:normalViewPr>
  <p:slideViewPr>
    <p:cSldViewPr>
      <p:cViewPr varScale="1">
        <p:scale>
          <a:sx n="127" d="100"/>
          <a:sy n="127" d="100"/>
        </p:scale>
        <p:origin x="354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F82390D7-9E98-4C1B-BD25-E1527CD99F33}"/>
    <pc:docChg chg="undo custSel delSld modSld modMainMaster">
      <pc:chgData name="Peter Ecclesine (pecclesi)" userId="8026f3ca-466d-45df-ae34-64ba14570b27" providerId="ADAL" clId="{F82390D7-9E98-4C1B-BD25-E1527CD99F33}" dt="2022-07-15T10:34:27.686" v="338"/>
      <pc:docMkLst>
        <pc:docMk/>
      </pc:docMkLst>
      <pc:sldChg chg="modSp mod">
        <pc:chgData name="Peter Ecclesine (pecclesi)" userId="8026f3ca-466d-45df-ae34-64ba14570b27" providerId="ADAL" clId="{F82390D7-9E98-4C1B-BD25-E1527CD99F33}" dt="2022-07-15T10:34:27.686" v="338"/>
        <pc:sldMkLst>
          <pc:docMk/>
          <pc:sldMk cId="0" sldId="256"/>
        </pc:sldMkLst>
        <pc:spChg chg="mod">
          <ac:chgData name="Peter Ecclesine (pecclesi)" userId="8026f3ca-466d-45df-ae34-64ba14570b27" providerId="ADAL" clId="{F82390D7-9E98-4C1B-BD25-E1527CD99F33}" dt="2022-07-15T10:22:59.512" v="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Peter Ecclesine (pecclesi)" userId="8026f3ca-466d-45df-ae34-64ba14570b27" providerId="ADAL" clId="{F82390D7-9E98-4C1B-BD25-E1527CD99F33}" dt="2022-07-15T10:23:04.649" v="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Peter Ecclesine (pecclesi)" userId="8026f3ca-466d-45df-ae34-64ba14570b27" providerId="ADAL" clId="{F82390D7-9E98-4C1B-BD25-E1527CD99F33}" dt="2022-07-15T10:34:27.686" v="33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Peter Ecclesine (pecclesi)" userId="8026f3ca-466d-45df-ae34-64ba14570b27" providerId="ADAL" clId="{F82390D7-9E98-4C1B-BD25-E1527CD99F33}" dt="2022-07-15T10:24:02.790" v="7" actId="47"/>
        <pc:sldMkLst>
          <pc:docMk/>
          <pc:sldMk cId="0" sldId="262"/>
        </pc:sldMkLst>
      </pc:sldChg>
      <pc:sldChg chg="addSp delSp modSp mod">
        <pc:chgData name="Peter Ecclesine (pecclesi)" userId="8026f3ca-466d-45df-ae34-64ba14570b27" providerId="ADAL" clId="{F82390D7-9E98-4C1B-BD25-E1527CD99F33}" dt="2022-07-15T10:33:46.141" v="335" actId="6549"/>
        <pc:sldMkLst>
          <pc:docMk/>
          <pc:sldMk cId="1753890201" sldId="265"/>
        </pc:sldMkLst>
        <pc:spChg chg="mod">
          <ac:chgData name="Peter Ecclesine (pecclesi)" userId="8026f3ca-466d-45df-ae34-64ba14570b27" providerId="ADAL" clId="{F82390D7-9E98-4C1B-BD25-E1527CD99F33}" dt="2022-07-15T10:24:08.943" v="8" actId="20577"/>
          <ac:spMkLst>
            <pc:docMk/>
            <pc:sldMk cId="1753890201" sldId="265"/>
            <ac:spMk id="2" creationId="{00000000-0000-0000-0000-000000000000}"/>
          </ac:spMkLst>
        </pc:spChg>
        <pc:spChg chg="add del">
          <ac:chgData name="Peter Ecclesine (pecclesi)" userId="8026f3ca-466d-45df-ae34-64ba14570b27" providerId="ADAL" clId="{F82390D7-9E98-4C1B-BD25-E1527CD99F33}" dt="2022-07-15T10:27:41.354" v="159" actId="22"/>
          <ac:spMkLst>
            <pc:docMk/>
            <pc:sldMk cId="1753890201" sldId="265"/>
            <ac:spMk id="8" creationId="{1405C0DB-823F-C54D-6244-3FB157414B66}"/>
          </ac:spMkLst>
        </pc:spChg>
        <pc:spChg chg="mod">
          <ac:chgData name="Peter Ecclesine (pecclesi)" userId="8026f3ca-466d-45df-ae34-64ba14570b27" providerId="ADAL" clId="{F82390D7-9E98-4C1B-BD25-E1527CD99F33}" dt="2022-07-15T10:33:46.141" v="335" actId="6549"/>
          <ac:spMkLst>
            <pc:docMk/>
            <pc:sldMk cId="1753890201" sldId="265"/>
            <ac:spMk id="9218" creationId="{00000000-0000-0000-0000-000000000000}"/>
          </ac:spMkLst>
        </pc:spChg>
      </pc:sldChg>
      <pc:sldChg chg="del">
        <pc:chgData name="Peter Ecclesine (pecclesi)" userId="8026f3ca-466d-45df-ae34-64ba14570b27" providerId="ADAL" clId="{F82390D7-9E98-4C1B-BD25-E1527CD99F33}" dt="2022-07-15T10:23:45.562" v="5" actId="47"/>
        <pc:sldMkLst>
          <pc:docMk/>
          <pc:sldMk cId="3096812942" sldId="269"/>
        </pc:sldMkLst>
      </pc:sldChg>
      <pc:sldChg chg="del">
        <pc:chgData name="Peter Ecclesine (pecclesi)" userId="8026f3ca-466d-45df-ae34-64ba14570b27" providerId="ADAL" clId="{F82390D7-9E98-4C1B-BD25-E1527CD99F33}" dt="2022-07-15T10:23:45.562" v="5" actId="47"/>
        <pc:sldMkLst>
          <pc:docMk/>
          <pc:sldMk cId="3308389912" sldId="270"/>
        </pc:sldMkLst>
      </pc:sldChg>
      <pc:sldChg chg="del">
        <pc:chgData name="Peter Ecclesine (pecclesi)" userId="8026f3ca-466d-45df-ae34-64ba14570b27" providerId="ADAL" clId="{F82390D7-9E98-4C1B-BD25-E1527CD99F33}" dt="2022-07-15T10:23:45.562" v="5" actId="47"/>
        <pc:sldMkLst>
          <pc:docMk/>
          <pc:sldMk cId="3454883255" sldId="273"/>
        </pc:sldMkLst>
      </pc:sldChg>
      <pc:sldChg chg="del">
        <pc:chgData name="Peter Ecclesine (pecclesi)" userId="8026f3ca-466d-45df-ae34-64ba14570b27" providerId="ADAL" clId="{F82390D7-9E98-4C1B-BD25-E1527CD99F33}" dt="2022-07-15T10:23:45.562" v="5" actId="47"/>
        <pc:sldMkLst>
          <pc:docMk/>
          <pc:sldMk cId="1667763422" sldId="278"/>
        </pc:sldMkLst>
      </pc:sldChg>
      <pc:sldChg chg="del">
        <pc:chgData name="Peter Ecclesine (pecclesi)" userId="8026f3ca-466d-45df-ae34-64ba14570b27" providerId="ADAL" clId="{F82390D7-9E98-4C1B-BD25-E1527CD99F33}" dt="2022-07-15T10:23:45.562" v="5" actId="47"/>
        <pc:sldMkLst>
          <pc:docMk/>
          <pc:sldMk cId="3884957953" sldId="282"/>
        </pc:sldMkLst>
      </pc:sldChg>
      <pc:sldChg chg="del">
        <pc:chgData name="Peter Ecclesine (pecclesi)" userId="8026f3ca-466d-45df-ae34-64ba14570b27" providerId="ADAL" clId="{F82390D7-9E98-4C1B-BD25-E1527CD99F33}" dt="2022-07-15T10:23:45.562" v="5" actId="47"/>
        <pc:sldMkLst>
          <pc:docMk/>
          <pc:sldMk cId="1130369888" sldId="293"/>
        </pc:sldMkLst>
      </pc:sldChg>
      <pc:sldChg chg="del">
        <pc:chgData name="Peter Ecclesine (pecclesi)" userId="8026f3ca-466d-45df-ae34-64ba14570b27" providerId="ADAL" clId="{F82390D7-9E98-4C1B-BD25-E1527CD99F33}" dt="2022-07-15T10:23:45.562" v="5" actId="47"/>
        <pc:sldMkLst>
          <pc:docMk/>
          <pc:sldMk cId="862555450" sldId="2368"/>
        </pc:sldMkLst>
      </pc:sldChg>
      <pc:sldMasterChg chg="modSp mod">
        <pc:chgData name="Peter Ecclesine (pecclesi)" userId="8026f3ca-466d-45df-ae34-64ba14570b27" providerId="ADAL" clId="{F82390D7-9E98-4C1B-BD25-E1527CD99F33}" dt="2022-07-15T10:33:19.936" v="33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F82390D7-9E98-4C1B-BD25-E1527CD99F33}" dt="2022-07-15T10:33:19.936" v="33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802.11-22/1157r0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groups.ieee.org/340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groups.ieee.org/3400/meeting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IEEE-SA P3400 pointer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980733"/>
              </p:ext>
            </p:extLst>
          </p:nvPr>
        </p:nvGraphicFramePr>
        <p:xfrm>
          <a:off x="993775" y="2435225"/>
          <a:ext cx="1012348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9931" progId="Word.Document.8">
                  <p:embed/>
                </p:oleObj>
              </mc:Choice>
              <mc:Fallback>
                <p:oleObj name="Document" r:id="rId3" imgW="10439485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5225"/>
                        <a:ext cx="10123488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IEEE-SA P3400 pointer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IEEE SA Inclusive language: 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raft Standard for Use of Inclusive Language in Technical Terminology and Communications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inclusive terms to replace exclusive terms, e.g., Master, Slave, Client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https://sagroups.ieee.org/3400/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 button to subscribe under Scope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IEEE P3400 Inclusive language group Events -&gt; meetings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https://sagroups.ieee.org/3400/meetings/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12311</TotalTime>
  <Words>134</Words>
  <Application>Microsoft Office PowerPoint</Application>
  <PresentationFormat>Widescreen</PresentationFormat>
  <Paragraphs>29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Custom Design</vt:lpstr>
      <vt:lpstr>Microsoft Word 97 - 2003 Document</vt:lpstr>
      <vt:lpstr>IEEE-SA P3400 pointer</vt:lpstr>
      <vt:lpstr>IEEE-SA P3400 pointer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439</cp:revision>
  <cp:lastPrinted>1601-01-01T00:00:00Z</cp:lastPrinted>
  <dcterms:created xsi:type="dcterms:W3CDTF">2018-01-07T18:30:13Z</dcterms:created>
  <dcterms:modified xsi:type="dcterms:W3CDTF">2022-07-15T10:34:42Z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