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4" r:id="rId17"/>
    <p:sldId id="908" r:id="rId18"/>
    <p:sldId id="907" r:id="rId19"/>
    <p:sldId id="893" r:id="rId20"/>
    <p:sldId id="844" r:id="rId21"/>
    <p:sldId id="906" r:id="rId22"/>
    <p:sldId id="905" r:id="rId23"/>
    <p:sldId id="842" r:id="rId24"/>
    <p:sldId id="888"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6424" autoAdjust="0"/>
  </p:normalViewPr>
  <p:slideViewPr>
    <p:cSldViewPr>
      <p:cViewPr varScale="1">
        <p:scale>
          <a:sx n="73" d="100"/>
          <a:sy n="73" d="100"/>
        </p:scale>
        <p:origin x="212"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8186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8097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81463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49130" y="304027"/>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1154</a:t>
            </a:r>
            <a:r>
              <a:rPr lang="en-US" altLang="en-US" sz="1800" b="1" dirty="0" smtClean="0"/>
              <a:t>r4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2022-07-15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475141191"/>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74001810"/>
              </p:ext>
            </p:extLst>
          </p:nvPr>
        </p:nvGraphicFramePr>
        <p:xfrm>
          <a:off x="3429000" y="1524000"/>
          <a:ext cx="8305800" cy="174026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Type for sub-7 GHz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52, 365 and 449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67955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984334710"/>
              </p:ext>
            </p:extLst>
          </p:nvPr>
        </p:nvGraphicFramePr>
        <p:xfrm>
          <a:off x="3429000" y="1524000"/>
          <a:ext cx="8305800" cy="112002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cr-for-cid-1-589-647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7556030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26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897312983"/>
              </p:ext>
            </p:extLst>
          </p:nvPr>
        </p:nvGraphicFramePr>
        <p:xfrm>
          <a:off x="3429000" y="1524000"/>
          <a:ext cx="8305800" cy="221343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Termination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Threshold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resolutions-for-MS-ID-and-termination-part-1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MS ID and termination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215226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19,       25, 26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July 	      21, 		28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19,       25, 26		10:00 - 12:00 ET</a:t>
            </a:r>
          </a:p>
          <a:p>
            <a:pPr marL="285750" indent="-285750" algn="just"/>
            <a:r>
              <a:rPr lang="en-US" altLang="en-US" sz="1800" dirty="0" smtClean="0">
                <a:solidFill>
                  <a:srgbClr val="0000FF"/>
                </a:solidFill>
              </a:rPr>
              <a:t>July </a:t>
            </a:r>
            <a:r>
              <a:rPr lang="en-US" altLang="en-US" sz="1800" dirty="0">
                <a:solidFill>
                  <a:srgbClr val="0000FF"/>
                </a:solidFill>
              </a:rPr>
              <a:t>	      21, </a:t>
            </a:r>
            <a:r>
              <a:rPr lang="en-US" altLang="en-US" sz="1800" dirty="0" smtClean="0">
                <a:solidFill>
                  <a:srgbClr val="0000FF"/>
                </a:solidFill>
              </a:rPr>
              <a:t>		28</a:t>
            </a:r>
            <a:r>
              <a:rPr lang="en-US" altLang="en-US" sz="1800" dirty="0">
                <a:solidFill>
                  <a:srgbClr val="0000FF"/>
                </a:solidFill>
              </a:rPr>
              <a:t>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142548</TotalTime>
  <Words>2031</Words>
  <Application>Microsoft Office PowerPoint</Application>
  <PresentationFormat>宽屏</PresentationFormat>
  <Paragraphs>466</Paragraphs>
  <Slides>24</Slides>
  <Notes>24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41</cp:revision>
  <cp:lastPrinted>2014-11-04T15:04:57Z</cp:lastPrinted>
  <dcterms:created xsi:type="dcterms:W3CDTF">2007-04-17T18:10:23Z</dcterms:created>
  <dcterms:modified xsi:type="dcterms:W3CDTF">2022-07-26T13:42:19Z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