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7" r:id="rId18"/>
    <p:sldId id="893" r:id="rId19"/>
    <p:sldId id="844" r:id="rId20"/>
    <p:sldId id="906" r:id="rId21"/>
    <p:sldId id="905" r:id="rId22"/>
    <p:sldId id="842" r:id="rId23"/>
    <p:sldId id="888"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1154</a:t>
            </a:r>
            <a:r>
              <a:rPr lang="en-US" altLang="en-US" sz="1800" b="1" dirty="0" smtClean="0"/>
              <a:t>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615747516"/>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142044</TotalTime>
  <Words>1851</Words>
  <Application>Microsoft Office PowerPoint</Application>
  <PresentationFormat>宽屏</PresentationFormat>
  <Paragraphs>402</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31</cp:revision>
  <cp:lastPrinted>2014-11-04T15:04:57Z</cp:lastPrinted>
  <dcterms:created xsi:type="dcterms:W3CDTF">2007-04-17T18:10:23Z</dcterms:created>
  <dcterms:modified xsi:type="dcterms:W3CDTF">2022-07-22T01:51:48Z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